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4"/>
  </p:sldMasterIdLst>
  <p:sldIdLst>
    <p:sldId id="256" r:id="rId5"/>
  </p:sldIdLst>
  <p:sldSz cx="6858000" cy="9906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7A4FF"/>
    <a:srgbClr val="23356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9" d="100"/>
          <a:sy n="89" d="100"/>
        </p:scale>
        <p:origin x="286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Block Arc 6"/>
          <p:cNvSpPr/>
          <p:nvPr userDrawn="1"/>
        </p:nvSpPr>
        <p:spPr>
          <a:xfrm rot="5400000" flipH="1">
            <a:off x="4858394" y="7803958"/>
            <a:ext cx="1533972" cy="1500041"/>
          </a:xfrm>
          <a:prstGeom prst="blockArc">
            <a:avLst>
              <a:gd name="adj1" fmla="val 10751761"/>
              <a:gd name="adj2" fmla="val 21593324"/>
              <a:gd name="adj3" fmla="val 19652"/>
            </a:avLst>
          </a:prstGeom>
          <a:solidFill>
            <a:srgbClr val="233567"/>
          </a:solidFill>
          <a:ln>
            <a:solidFill>
              <a:srgbClr val="2335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8" name="Rectangle 7"/>
          <p:cNvSpPr/>
          <p:nvPr userDrawn="1"/>
        </p:nvSpPr>
        <p:spPr>
          <a:xfrm>
            <a:off x="1275950" y="9021862"/>
            <a:ext cx="4349430" cy="299102"/>
          </a:xfrm>
          <a:prstGeom prst="rect">
            <a:avLst/>
          </a:prstGeom>
          <a:solidFill>
            <a:srgbClr val="233567"/>
          </a:solidFill>
          <a:ln>
            <a:solidFill>
              <a:srgbClr val="2335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Block Arc 9"/>
          <p:cNvSpPr/>
          <p:nvPr userDrawn="1"/>
        </p:nvSpPr>
        <p:spPr>
          <a:xfrm rot="16200000">
            <a:off x="503734" y="6569088"/>
            <a:ext cx="1533972" cy="1500041"/>
          </a:xfrm>
          <a:prstGeom prst="blockArc">
            <a:avLst>
              <a:gd name="adj1" fmla="val 10751761"/>
              <a:gd name="adj2" fmla="val 28344"/>
              <a:gd name="adj3" fmla="val 19496"/>
            </a:avLst>
          </a:prstGeom>
          <a:solidFill>
            <a:srgbClr val="233567"/>
          </a:solidFill>
          <a:ln>
            <a:solidFill>
              <a:srgbClr val="2335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2" name="Block Arc 11"/>
          <p:cNvSpPr/>
          <p:nvPr userDrawn="1"/>
        </p:nvSpPr>
        <p:spPr>
          <a:xfrm rot="5400000" flipH="1">
            <a:off x="4858394" y="5334218"/>
            <a:ext cx="1533972" cy="1500041"/>
          </a:xfrm>
          <a:prstGeom prst="blockArc">
            <a:avLst>
              <a:gd name="adj1" fmla="val 10751761"/>
              <a:gd name="adj2" fmla="val 28344"/>
              <a:gd name="adj3" fmla="val 19496"/>
            </a:avLst>
          </a:prstGeom>
          <a:solidFill>
            <a:srgbClr val="233567"/>
          </a:solidFill>
          <a:ln>
            <a:solidFill>
              <a:srgbClr val="2335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5" name="Block Arc 14"/>
          <p:cNvSpPr/>
          <p:nvPr userDrawn="1"/>
        </p:nvSpPr>
        <p:spPr>
          <a:xfrm rot="16200000">
            <a:off x="503734" y="4099348"/>
            <a:ext cx="1533972" cy="1500041"/>
          </a:xfrm>
          <a:prstGeom prst="blockArc">
            <a:avLst>
              <a:gd name="adj1" fmla="val 10751761"/>
              <a:gd name="adj2" fmla="val 28344"/>
              <a:gd name="adj3" fmla="val 19496"/>
            </a:avLst>
          </a:prstGeom>
          <a:solidFill>
            <a:srgbClr val="233567"/>
          </a:solidFill>
          <a:ln>
            <a:solidFill>
              <a:srgbClr val="2335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6" name="Block Arc 15"/>
          <p:cNvSpPr/>
          <p:nvPr userDrawn="1"/>
        </p:nvSpPr>
        <p:spPr>
          <a:xfrm rot="5400000" flipH="1">
            <a:off x="4858394" y="2864478"/>
            <a:ext cx="1533972" cy="1500041"/>
          </a:xfrm>
          <a:prstGeom prst="blockArc">
            <a:avLst>
              <a:gd name="adj1" fmla="val 10751761"/>
              <a:gd name="adj2" fmla="val 28344"/>
              <a:gd name="adj3" fmla="val 19496"/>
            </a:avLst>
          </a:prstGeom>
          <a:solidFill>
            <a:srgbClr val="233567"/>
          </a:solidFill>
          <a:ln>
            <a:solidFill>
              <a:srgbClr val="2335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9" name="Block Arc 18"/>
          <p:cNvSpPr/>
          <p:nvPr userDrawn="1"/>
        </p:nvSpPr>
        <p:spPr>
          <a:xfrm rot="16200000">
            <a:off x="503734" y="1629608"/>
            <a:ext cx="1533972" cy="1500041"/>
          </a:xfrm>
          <a:prstGeom prst="blockArc">
            <a:avLst>
              <a:gd name="adj1" fmla="val 10751761"/>
              <a:gd name="adj2" fmla="val 28344"/>
              <a:gd name="adj3" fmla="val 19496"/>
            </a:avLst>
          </a:prstGeom>
          <a:solidFill>
            <a:srgbClr val="233567"/>
          </a:solidFill>
          <a:ln>
            <a:solidFill>
              <a:srgbClr val="2335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0" name="Rectangle 19"/>
          <p:cNvSpPr/>
          <p:nvPr userDrawn="1"/>
        </p:nvSpPr>
        <p:spPr>
          <a:xfrm>
            <a:off x="1275951" y="1612642"/>
            <a:ext cx="2294603" cy="299102"/>
          </a:xfrm>
          <a:prstGeom prst="rect">
            <a:avLst/>
          </a:prstGeom>
          <a:solidFill>
            <a:srgbClr val="233567"/>
          </a:solidFill>
          <a:ln>
            <a:solidFill>
              <a:srgbClr val="2335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Isosceles Triangle 20"/>
          <p:cNvSpPr/>
          <p:nvPr userDrawn="1"/>
        </p:nvSpPr>
        <p:spPr>
          <a:xfrm rot="5400000">
            <a:off x="3455022" y="1536321"/>
            <a:ext cx="652462" cy="451744"/>
          </a:xfrm>
          <a:prstGeom prst="triangle">
            <a:avLst/>
          </a:prstGeom>
          <a:solidFill>
            <a:srgbClr val="233567"/>
          </a:solidFill>
          <a:ln>
            <a:solidFill>
              <a:srgbClr val="2335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34267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2C3E6-0A2D-440F-AB9A-3DC2EFB26A82}" type="datetimeFigureOut">
              <a:rPr lang="en-GB" smtClean="0"/>
              <a:t>22/04/2024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9F3DFA-0F34-4E1F-8D1A-15CB00892F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62158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jpeg"/><Relationship Id="rId18" Type="http://schemas.openxmlformats.org/officeDocument/2006/relationships/image" Target="../media/image17.jpe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jpeg"/><Relationship Id="rId17" Type="http://schemas.openxmlformats.org/officeDocument/2006/relationships/image" Target="../media/image16.jpeg"/><Relationship Id="rId2" Type="http://schemas.openxmlformats.org/officeDocument/2006/relationships/image" Target="../media/image1.png"/><Relationship Id="rId16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11" Type="http://schemas.openxmlformats.org/officeDocument/2006/relationships/image" Target="../media/image10.jpeg"/><Relationship Id="rId5" Type="http://schemas.openxmlformats.org/officeDocument/2006/relationships/image" Target="../media/image4.png"/><Relationship Id="rId15" Type="http://schemas.openxmlformats.org/officeDocument/2006/relationships/image" Target="../media/image14.jpe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210961" y="9021862"/>
            <a:ext cx="4447815" cy="299102"/>
          </a:xfrm>
          <a:prstGeom prst="rect">
            <a:avLst/>
          </a:prstGeom>
          <a:solidFill>
            <a:srgbClr val="233567"/>
          </a:solidFill>
          <a:ln>
            <a:solidFill>
              <a:srgbClr val="2335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857569" y="376378"/>
            <a:ext cx="58892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latin typeface="Gill Sans MT" panose="020B0502020104020203" pitchFamily="34" charset="0"/>
              </a:rPr>
              <a:t>Beacon Hill Academy</a:t>
            </a:r>
          </a:p>
          <a:p>
            <a:r>
              <a:rPr lang="en-GB" sz="1600" dirty="0">
                <a:latin typeface="Gill Sans MT" panose="020B0502020104020203" pitchFamily="34" charset="0"/>
              </a:rPr>
              <a:t>Religious Studies</a:t>
            </a:r>
          </a:p>
          <a:p>
            <a:r>
              <a:rPr lang="en-GB" sz="1600" dirty="0">
                <a:latin typeface="Gill Sans MT" panose="020B0502020104020203" pitchFamily="34" charset="0"/>
              </a:rPr>
              <a:t>Learning Journey</a:t>
            </a:r>
          </a:p>
        </p:txBody>
      </p:sp>
      <p:sp>
        <p:nvSpPr>
          <p:cNvPr id="24" name="Block Arc 23"/>
          <p:cNvSpPr/>
          <p:nvPr/>
        </p:nvSpPr>
        <p:spPr>
          <a:xfrm rot="16200000">
            <a:off x="438627" y="4082382"/>
            <a:ext cx="1533972" cy="1533972"/>
          </a:xfrm>
          <a:prstGeom prst="blockArc">
            <a:avLst>
              <a:gd name="adj1" fmla="val 10751761"/>
              <a:gd name="adj2" fmla="val 28344"/>
              <a:gd name="adj3" fmla="val 19496"/>
            </a:avLst>
          </a:prstGeom>
          <a:solidFill>
            <a:srgbClr val="233567"/>
          </a:solidFill>
          <a:ln>
            <a:solidFill>
              <a:srgbClr val="2335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9" name="Block Arc 28"/>
          <p:cNvSpPr/>
          <p:nvPr/>
        </p:nvSpPr>
        <p:spPr>
          <a:xfrm rot="16200000">
            <a:off x="438627" y="1612642"/>
            <a:ext cx="1533972" cy="1533972"/>
          </a:xfrm>
          <a:prstGeom prst="blockArc">
            <a:avLst>
              <a:gd name="adj1" fmla="val 10751761"/>
              <a:gd name="adj2" fmla="val 28344"/>
              <a:gd name="adj3" fmla="val 19496"/>
            </a:avLst>
          </a:prstGeom>
          <a:solidFill>
            <a:srgbClr val="233567"/>
          </a:solidFill>
          <a:ln>
            <a:solidFill>
              <a:srgbClr val="2335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86497" y="86498"/>
            <a:ext cx="6660292" cy="9724768"/>
          </a:xfrm>
          <a:prstGeom prst="rect">
            <a:avLst/>
          </a:prstGeom>
          <a:noFill/>
          <a:ln w="28575">
            <a:solidFill>
              <a:srgbClr val="2335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51" name="Group 50"/>
          <p:cNvGrpSpPr/>
          <p:nvPr/>
        </p:nvGrpSpPr>
        <p:grpSpPr>
          <a:xfrm>
            <a:off x="1141957" y="9015100"/>
            <a:ext cx="352800" cy="352800"/>
            <a:chOff x="-1077733" y="6847691"/>
            <a:chExt cx="352800" cy="352800"/>
          </a:xfrm>
        </p:grpSpPr>
        <p:sp>
          <p:nvSpPr>
            <p:cNvPr id="49" name="Oval 48"/>
            <p:cNvSpPr/>
            <p:nvPr/>
          </p:nvSpPr>
          <p:spPr>
            <a:xfrm>
              <a:off x="-1063754" y="6861670"/>
              <a:ext cx="324841" cy="324841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47" name="Picture 46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077733" y="6847691"/>
              <a:ext cx="352800" cy="352800"/>
            </a:xfrm>
            <a:prstGeom prst="rect">
              <a:avLst/>
            </a:prstGeom>
          </p:spPr>
        </p:pic>
      </p:grpSp>
      <p:sp>
        <p:nvSpPr>
          <p:cNvPr id="238" name="TextBox 237"/>
          <p:cNvSpPr txBox="1"/>
          <p:nvPr/>
        </p:nvSpPr>
        <p:spPr>
          <a:xfrm>
            <a:off x="275236" y="8705053"/>
            <a:ext cx="853708" cy="338554"/>
          </a:xfrm>
          <a:prstGeom prst="rect">
            <a:avLst/>
          </a:prstGeom>
          <a:solidFill>
            <a:srgbClr val="57A4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Welcome to Year 7</a:t>
            </a:r>
          </a:p>
        </p:txBody>
      </p:sp>
      <p:sp>
        <p:nvSpPr>
          <p:cNvPr id="268" name="TextBox 267"/>
          <p:cNvSpPr txBox="1"/>
          <p:nvPr/>
        </p:nvSpPr>
        <p:spPr>
          <a:xfrm>
            <a:off x="1468412" y="8600371"/>
            <a:ext cx="8537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Introduction to Religion; what is belief</a:t>
            </a:r>
            <a:endParaRPr lang="en-GB" sz="800" b="1" dirty="0">
              <a:latin typeface="Gill Sans MT" panose="020B0502020104020203" pitchFamily="34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 rot="6890256">
            <a:off x="5869095" y="6123098"/>
            <a:ext cx="306786" cy="314614"/>
            <a:chOff x="-853074" y="5079563"/>
            <a:chExt cx="270000" cy="276889"/>
          </a:xfrm>
        </p:grpSpPr>
        <p:pic>
          <p:nvPicPr>
            <p:cNvPr id="89" name="Picture 88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272" name="Oval 271"/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73" name="Picture 27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sp>
        <p:nvSpPr>
          <p:cNvPr id="61" name="TextBox 60">
            <a:extLst>
              <a:ext uri="{FF2B5EF4-FFF2-40B4-BE49-F238E27FC236}">
                <a16:creationId xmlns:a16="http://schemas.microsoft.com/office/drawing/2014/main" id="{C71522C9-066F-41A3-8F0F-8A7AF6101B79}"/>
              </a:ext>
            </a:extLst>
          </p:cNvPr>
          <p:cNvSpPr txBox="1"/>
          <p:nvPr/>
        </p:nvSpPr>
        <p:spPr>
          <a:xfrm>
            <a:off x="2385773" y="9293352"/>
            <a:ext cx="8537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Different places of worships</a:t>
            </a:r>
            <a:endParaRPr lang="en-GB" sz="800" b="1" dirty="0">
              <a:latin typeface="Gill Sans MT" panose="020B0502020104020203" pitchFamily="34" charset="0"/>
            </a:endParaRP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D468AE39-85D6-4021-B485-DC463EE06F2E}"/>
              </a:ext>
            </a:extLst>
          </p:cNvPr>
          <p:cNvSpPr txBox="1"/>
          <p:nvPr/>
        </p:nvSpPr>
        <p:spPr>
          <a:xfrm>
            <a:off x="4959484" y="8400859"/>
            <a:ext cx="110349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Do all religions have same rules</a:t>
            </a:r>
            <a:endParaRPr lang="en-GB" sz="800" b="1" dirty="0">
              <a:latin typeface="Gill Sans MT" panose="020B0502020104020203" pitchFamily="34" charset="0"/>
            </a:endParaRPr>
          </a:p>
        </p:txBody>
      </p:sp>
      <p:grpSp>
        <p:nvGrpSpPr>
          <p:cNvPr id="63" name="Group 62">
            <a:extLst>
              <a:ext uri="{FF2B5EF4-FFF2-40B4-BE49-F238E27FC236}">
                <a16:creationId xmlns:a16="http://schemas.microsoft.com/office/drawing/2014/main" id="{7D40B0FE-B6E1-4039-84DF-9C06B4604633}"/>
              </a:ext>
            </a:extLst>
          </p:cNvPr>
          <p:cNvGrpSpPr/>
          <p:nvPr/>
        </p:nvGrpSpPr>
        <p:grpSpPr>
          <a:xfrm rot="10800000">
            <a:off x="3344948" y="8944052"/>
            <a:ext cx="306786" cy="314614"/>
            <a:chOff x="-853074" y="5079563"/>
            <a:chExt cx="270000" cy="276889"/>
          </a:xfrm>
        </p:grpSpPr>
        <p:pic>
          <p:nvPicPr>
            <p:cNvPr id="64" name="Picture 63">
              <a:extLst>
                <a:ext uri="{FF2B5EF4-FFF2-40B4-BE49-F238E27FC236}">
                  <a16:creationId xmlns:a16="http://schemas.microsoft.com/office/drawing/2014/main" id="{BEB59739-F551-4D6F-B4F9-5BEB7A743F3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C0C54883-329A-44E9-B9E5-47705CC0E771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66" name="Picture 65">
              <a:extLst>
                <a:ext uri="{FF2B5EF4-FFF2-40B4-BE49-F238E27FC236}">
                  <a16:creationId xmlns:a16="http://schemas.microsoft.com/office/drawing/2014/main" id="{DAA83407-6394-4371-B959-0351BE2FE05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grpSp>
        <p:nvGrpSpPr>
          <p:cNvPr id="67" name="Group 66">
            <a:extLst>
              <a:ext uri="{FF2B5EF4-FFF2-40B4-BE49-F238E27FC236}">
                <a16:creationId xmlns:a16="http://schemas.microsoft.com/office/drawing/2014/main" id="{01353159-957F-40C7-8E28-224E2F011AEC}"/>
              </a:ext>
            </a:extLst>
          </p:cNvPr>
          <p:cNvGrpSpPr/>
          <p:nvPr/>
        </p:nvGrpSpPr>
        <p:grpSpPr>
          <a:xfrm>
            <a:off x="3913580" y="9089234"/>
            <a:ext cx="306786" cy="314614"/>
            <a:chOff x="-853074" y="5079563"/>
            <a:chExt cx="270000" cy="276889"/>
          </a:xfrm>
        </p:grpSpPr>
        <p:pic>
          <p:nvPicPr>
            <p:cNvPr id="68" name="Picture 67">
              <a:extLst>
                <a:ext uri="{FF2B5EF4-FFF2-40B4-BE49-F238E27FC236}">
                  <a16:creationId xmlns:a16="http://schemas.microsoft.com/office/drawing/2014/main" id="{B3C67769-1E0D-45A3-93E3-F35ED21472E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69" name="Oval 68">
              <a:extLst>
                <a:ext uri="{FF2B5EF4-FFF2-40B4-BE49-F238E27FC236}">
                  <a16:creationId xmlns:a16="http://schemas.microsoft.com/office/drawing/2014/main" id="{8033B0EC-2D97-4940-A983-6693F5D8CEBF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0" name="Picture 69">
              <a:extLst>
                <a:ext uri="{FF2B5EF4-FFF2-40B4-BE49-F238E27FC236}">
                  <a16:creationId xmlns:a16="http://schemas.microsoft.com/office/drawing/2014/main" id="{705FABC0-9C09-47A4-BC3F-C76AB877100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sp>
        <p:nvSpPr>
          <p:cNvPr id="71" name="TextBox 70">
            <a:extLst>
              <a:ext uri="{FF2B5EF4-FFF2-40B4-BE49-F238E27FC236}">
                <a16:creationId xmlns:a16="http://schemas.microsoft.com/office/drawing/2014/main" id="{635C6AB6-6AA5-4D3B-A10B-AB9A146B6C03}"/>
              </a:ext>
            </a:extLst>
          </p:cNvPr>
          <p:cNvSpPr txBox="1"/>
          <p:nvPr/>
        </p:nvSpPr>
        <p:spPr>
          <a:xfrm>
            <a:off x="3076957" y="8746299"/>
            <a:ext cx="910735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00" dirty="0">
                <a:latin typeface="Gill Sans MT" panose="020B0502020104020203" pitchFamily="34" charset="0"/>
              </a:rPr>
              <a:t>Religious Customs  </a:t>
            </a:r>
            <a:endParaRPr lang="en-GB" sz="700" b="1" dirty="0">
              <a:latin typeface="Gill Sans MT" panose="020B0502020104020203" pitchFamily="34" charset="0"/>
            </a:endParaRP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B67A2468-49E7-42B5-B3DD-BCF74E50C911}"/>
              </a:ext>
            </a:extLst>
          </p:cNvPr>
          <p:cNvSpPr txBox="1"/>
          <p:nvPr/>
        </p:nvSpPr>
        <p:spPr>
          <a:xfrm>
            <a:off x="4854491" y="7385572"/>
            <a:ext cx="1005133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Pilgrimage</a:t>
            </a:r>
            <a:endParaRPr lang="en-GB" sz="800" b="1" dirty="0">
              <a:latin typeface="Gill Sans MT" panose="020B0502020104020203" pitchFamily="34" charset="0"/>
            </a:endParaRPr>
          </a:p>
        </p:txBody>
      </p:sp>
      <p:sp>
        <p:nvSpPr>
          <p:cNvPr id="82" name="Rectangle 81">
            <a:extLst>
              <a:ext uri="{FF2B5EF4-FFF2-40B4-BE49-F238E27FC236}">
                <a16:creationId xmlns:a16="http://schemas.microsoft.com/office/drawing/2014/main" id="{350006B4-5823-484F-B5D5-4A9E970406B9}"/>
              </a:ext>
            </a:extLst>
          </p:cNvPr>
          <p:cNvSpPr/>
          <p:nvPr/>
        </p:nvSpPr>
        <p:spPr>
          <a:xfrm>
            <a:off x="1247258" y="7786115"/>
            <a:ext cx="4447815" cy="299102"/>
          </a:xfrm>
          <a:prstGeom prst="rect">
            <a:avLst/>
          </a:prstGeom>
          <a:solidFill>
            <a:srgbClr val="233567"/>
          </a:solidFill>
          <a:ln>
            <a:solidFill>
              <a:srgbClr val="2335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4" name="TextBox 93">
            <a:extLst>
              <a:ext uri="{FF2B5EF4-FFF2-40B4-BE49-F238E27FC236}">
                <a16:creationId xmlns:a16="http://schemas.microsoft.com/office/drawing/2014/main" id="{971A24EC-3AF9-4431-BC03-B45DECD81A02}"/>
              </a:ext>
            </a:extLst>
          </p:cNvPr>
          <p:cNvSpPr txBox="1"/>
          <p:nvPr/>
        </p:nvSpPr>
        <p:spPr>
          <a:xfrm>
            <a:off x="5189488" y="9356239"/>
            <a:ext cx="85370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Christianity</a:t>
            </a:r>
            <a:endParaRPr lang="en-GB" sz="800" b="1" dirty="0">
              <a:latin typeface="Gill Sans MT" panose="020B0502020104020203" pitchFamily="34" charset="0"/>
            </a:endParaRPr>
          </a:p>
        </p:txBody>
      </p:sp>
      <p:grpSp>
        <p:nvGrpSpPr>
          <p:cNvPr id="95" name="Group 94">
            <a:extLst>
              <a:ext uri="{FF2B5EF4-FFF2-40B4-BE49-F238E27FC236}">
                <a16:creationId xmlns:a16="http://schemas.microsoft.com/office/drawing/2014/main" id="{99B0C77E-3FF7-4AB9-AB4B-96C382245209}"/>
              </a:ext>
            </a:extLst>
          </p:cNvPr>
          <p:cNvGrpSpPr/>
          <p:nvPr/>
        </p:nvGrpSpPr>
        <p:grpSpPr>
          <a:xfrm rot="13574119">
            <a:off x="897680" y="7539620"/>
            <a:ext cx="306786" cy="314614"/>
            <a:chOff x="-853074" y="5079563"/>
            <a:chExt cx="270000" cy="276889"/>
          </a:xfrm>
        </p:grpSpPr>
        <p:pic>
          <p:nvPicPr>
            <p:cNvPr id="96" name="Picture 95">
              <a:extLst>
                <a:ext uri="{FF2B5EF4-FFF2-40B4-BE49-F238E27FC236}">
                  <a16:creationId xmlns:a16="http://schemas.microsoft.com/office/drawing/2014/main" id="{FCF3D9EA-ECEF-4A8D-A7FD-2FE244DB557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97" name="Oval 96">
              <a:extLst>
                <a:ext uri="{FF2B5EF4-FFF2-40B4-BE49-F238E27FC236}">
                  <a16:creationId xmlns:a16="http://schemas.microsoft.com/office/drawing/2014/main" id="{FC981967-7000-4DCB-9255-FC2CD0735D12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8" name="Picture 97">
              <a:extLst>
                <a:ext uri="{FF2B5EF4-FFF2-40B4-BE49-F238E27FC236}">
                  <a16:creationId xmlns:a16="http://schemas.microsoft.com/office/drawing/2014/main" id="{C90413A3-415F-4319-8BFA-4855FAED3E5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grpSp>
        <p:nvGrpSpPr>
          <p:cNvPr id="99" name="Group 98">
            <a:extLst>
              <a:ext uri="{FF2B5EF4-FFF2-40B4-BE49-F238E27FC236}">
                <a16:creationId xmlns:a16="http://schemas.microsoft.com/office/drawing/2014/main" id="{6504196A-4053-4B28-8997-8DAB053904C2}"/>
              </a:ext>
            </a:extLst>
          </p:cNvPr>
          <p:cNvGrpSpPr/>
          <p:nvPr/>
        </p:nvGrpSpPr>
        <p:grpSpPr>
          <a:xfrm>
            <a:off x="2624159" y="7865813"/>
            <a:ext cx="306786" cy="314614"/>
            <a:chOff x="-853074" y="5079563"/>
            <a:chExt cx="270000" cy="276889"/>
          </a:xfrm>
        </p:grpSpPr>
        <p:pic>
          <p:nvPicPr>
            <p:cNvPr id="100" name="Picture 99">
              <a:extLst>
                <a:ext uri="{FF2B5EF4-FFF2-40B4-BE49-F238E27FC236}">
                  <a16:creationId xmlns:a16="http://schemas.microsoft.com/office/drawing/2014/main" id="{FB744894-03B7-48B4-8144-933B71CD768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101" name="Oval 100">
              <a:extLst>
                <a:ext uri="{FF2B5EF4-FFF2-40B4-BE49-F238E27FC236}">
                  <a16:creationId xmlns:a16="http://schemas.microsoft.com/office/drawing/2014/main" id="{208522D9-FB38-46AE-B1D8-998B548DF1E7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02" name="Picture 101">
              <a:extLst>
                <a:ext uri="{FF2B5EF4-FFF2-40B4-BE49-F238E27FC236}">
                  <a16:creationId xmlns:a16="http://schemas.microsoft.com/office/drawing/2014/main" id="{79355F6A-6542-4DC5-8966-992B9E3009B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sp>
        <p:nvSpPr>
          <p:cNvPr id="103" name="TextBox 102">
            <a:extLst>
              <a:ext uri="{FF2B5EF4-FFF2-40B4-BE49-F238E27FC236}">
                <a16:creationId xmlns:a16="http://schemas.microsoft.com/office/drawing/2014/main" id="{AD0CCD04-445B-4882-BCF5-80EB28FA3F42}"/>
              </a:ext>
            </a:extLst>
          </p:cNvPr>
          <p:cNvSpPr txBox="1"/>
          <p:nvPr/>
        </p:nvSpPr>
        <p:spPr>
          <a:xfrm>
            <a:off x="3708262" y="9429964"/>
            <a:ext cx="85370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Sikhism</a:t>
            </a:r>
            <a:endParaRPr lang="en-GB" sz="800" b="1" dirty="0">
              <a:latin typeface="Gill Sans MT" panose="020B0502020104020203" pitchFamily="34" charset="0"/>
            </a:endParaRPr>
          </a:p>
        </p:txBody>
      </p:sp>
      <p:sp>
        <p:nvSpPr>
          <p:cNvPr id="104" name="TextBox 103">
            <a:extLst>
              <a:ext uri="{FF2B5EF4-FFF2-40B4-BE49-F238E27FC236}">
                <a16:creationId xmlns:a16="http://schemas.microsoft.com/office/drawing/2014/main" id="{0754BBB4-AC3D-4F78-83AC-E41FDBC54D01}"/>
              </a:ext>
            </a:extLst>
          </p:cNvPr>
          <p:cNvSpPr txBox="1"/>
          <p:nvPr/>
        </p:nvSpPr>
        <p:spPr>
          <a:xfrm>
            <a:off x="212219" y="5924627"/>
            <a:ext cx="16582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What makes Britian Multicultural; How has Britain benefited from multiculturalism; Potential problems with multiculturalism</a:t>
            </a:r>
            <a:endParaRPr lang="en-GB" sz="800" b="1" dirty="0">
              <a:latin typeface="Gill Sans MT" panose="020B0502020104020203" pitchFamily="34" charset="0"/>
            </a:endParaRPr>
          </a:p>
        </p:txBody>
      </p:sp>
      <p:grpSp>
        <p:nvGrpSpPr>
          <p:cNvPr id="105" name="Group 104">
            <a:extLst>
              <a:ext uri="{FF2B5EF4-FFF2-40B4-BE49-F238E27FC236}">
                <a16:creationId xmlns:a16="http://schemas.microsoft.com/office/drawing/2014/main" id="{5F1D8B3D-CC03-4A05-9D3B-7A9DF6E51A43}"/>
              </a:ext>
            </a:extLst>
          </p:cNvPr>
          <p:cNvGrpSpPr/>
          <p:nvPr/>
        </p:nvGrpSpPr>
        <p:grpSpPr>
          <a:xfrm rot="10800000">
            <a:off x="3663320" y="7657322"/>
            <a:ext cx="306786" cy="314614"/>
            <a:chOff x="-853074" y="5079563"/>
            <a:chExt cx="270000" cy="276889"/>
          </a:xfrm>
        </p:grpSpPr>
        <p:pic>
          <p:nvPicPr>
            <p:cNvPr id="106" name="Picture 105">
              <a:extLst>
                <a:ext uri="{FF2B5EF4-FFF2-40B4-BE49-F238E27FC236}">
                  <a16:creationId xmlns:a16="http://schemas.microsoft.com/office/drawing/2014/main" id="{E8FE4217-2B41-4B44-9C5E-DED4F367EFE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107" name="Oval 106">
              <a:extLst>
                <a:ext uri="{FF2B5EF4-FFF2-40B4-BE49-F238E27FC236}">
                  <a16:creationId xmlns:a16="http://schemas.microsoft.com/office/drawing/2014/main" id="{D6E934D3-60BC-4C6C-86AE-74CA5AA31944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08" name="Picture 107">
              <a:extLst>
                <a:ext uri="{FF2B5EF4-FFF2-40B4-BE49-F238E27FC236}">
                  <a16:creationId xmlns:a16="http://schemas.microsoft.com/office/drawing/2014/main" id="{5EE4FD94-E377-4DF1-B925-69F0236AE31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grpSp>
        <p:nvGrpSpPr>
          <p:cNvPr id="109" name="Group 108">
            <a:extLst>
              <a:ext uri="{FF2B5EF4-FFF2-40B4-BE49-F238E27FC236}">
                <a16:creationId xmlns:a16="http://schemas.microsoft.com/office/drawing/2014/main" id="{584A0741-A6FF-49E1-AF25-C674288FCBC7}"/>
              </a:ext>
            </a:extLst>
          </p:cNvPr>
          <p:cNvGrpSpPr/>
          <p:nvPr/>
        </p:nvGrpSpPr>
        <p:grpSpPr>
          <a:xfrm>
            <a:off x="2521258" y="8910642"/>
            <a:ext cx="306786" cy="314614"/>
            <a:chOff x="-853074" y="5079563"/>
            <a:chExt cx="270000" cy="276889"/>
          </a:xfrm>
        </p:grpSpPr>
        <p:pic>
          <p:nvPicPr>
            <p:cNvPr id="110" name="Picture 109">
              <a:extLst>
                <a:ext uri="{FF2B5EF4-FFF2-40B4-BE49-F238E27FC236}">
                  <a16:creationId xmlns:a16="http://schemas.microsoft.com/office/drawing/2014/main" id="{8CB06C20-F2B2-4626-82E3-B410C063BFD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111" name="Oval 110">
              <a:extLst>
                <a:ext uri="{FF2B5EF4-FFF2-40B4-BE49-F238E27FC236}">
                  <a16:creationId xmlns:a16="http://schemas.microsoft.com/office/drawing/2014/main" id="{7D787AA0-7D26-40B5-9811-1EF91BF14577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12" name="Picture 111">
              <a:extLst>
                <a:ext uri="{FF2B5EF4-FFF2-40B4-BE49-F238E27FC236}">
                  <a16:creationId xmlns:a16="http://schemas.microsoft.com/office/drawing/2014/main" id="{24369B2F-86FD-4C0C-A3F3-9D723A788EF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sp>
        <p:nvSpPr>
          <p:cNvPr id="113" name="TextBox 112">
            <a:extLst>
              <a:ext uri="{FF2B5EF4-FFF2-40B4-BE49-F238E27FC236}">
                <a16:creationId xmlns:a16="http://schemas.microsoft.com/office/drawing/2014/main" id="{1CA52451-EDF6-4F3F-A53B-9E642FFF8BB2}"/>
              </a:ext>
            </a:extLst>
          </p:cNvPr>
          <p:cNvSpPr txBox="1"/>
          <p:nvPr/>
        </p:nvSpPr>
        <p:spPr>
          <a:xfrm>
            <a:off x="1660623" y="6992817"/>
            <a:ext cx="910735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00" dirty="0">
                <a:latin typeface="Gill Sans MT" panose="020B0502020104020203" pitchFamily="34" charset="0"/>
              </a:rPr>
              <a:t>Multicultural food, fashion, music, sport</a:t>
            </a:r>
            <a:endParaRPr lang="en-GB" sz="700" b="1" dirty="0">
              <a:latin typeface="Gill Sans MT" panose="020B0502020104020203" pitchFamily="34" charset="0"/>
            </a:endParaRPr>
          </a:p>
        </p:txBody>
      </p:sp>
      <p:sp>
        <p:nvSpPr>
          <p:cNvPr id="114" name="TextBox 113">
            <a:extLst>
              <a:ext uri="{FF2B5EF4-FFF2-40B4-BE49-F238E27FC236}">
                <a16:creationId xmlns:a16="http://schemas.microsoft.com/office/drawing/2014/main" id="{FBB472DF-A898-477A-8F69-8BD528DDC6F7}"/>
              </a:ext>
            </a:extLst>
          </p:cNvPr>
          <p:cNvSpPr txBox="1"/>
          <p:nvPr/>
        </p:nvSpPr>
        <p:spPr>
          <a:xfrm>
            <a:off x="1055344" y="7299378"/>
            <a:ext cx="10051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What are the challenges of multiculturalism</a:t>
            </a:r>
            <a:endParaRPr lang="en-GB" sz="800" b="1" dirty="0">
              <a:latin typeface="Gill Sans MT" panose="020B0502020104020203" pitchFamily="34" charset="0"/>
            </a:endParaRPr>
          </a:p>
        </p:txBody>
      </p:sp>
      <p:grpSp>
        <p:nvGrpSpPr>
          <p:cNvPr id="115" name="Group 114">
            <a:extLst>
              <a:ext uri="{FF2B5EF4-FFF2-40B4-BE49-F238E27FC236}">
                <a16:creationId xmlns:a16="http://schemas.microsoft.com/office/drawing/2014/main" id="{61862297-5A2F-4A06-96E7-6B6263EFBE4D}"/>
              </a:ext>
            </a:extLst>
          </p:cNvPr>
          <p:cNvGrpSpPr/>
          <p:nvPr/>
        </p:nvGrpSpPr>
        <p:grpSpPr>
          <a:xfrm rot="10800000">
            <a:off x="5225293" y="7657321"/>
            <a:ext cx="306786" cy="314614"/>
            <a:chOff x="-853074" y="5079563"/>
            <a:chExt cx="270000" cy="276889"/>
          </a:xfrm>
        </p:grpSpPr>
        <p:pic>
          <p:nvPicPr>
            <p:cNvPr id="116" name="Picture 115">
              <a:extLst>
                <a:ext uri="{FF2B5EF4-FFF2-40B4-BE49-F238E27FC236}">
                  <a16:creationId xmlns:a16="http://schemas.microsoft.com/office/drawing/2014/main" id="{A1FFF80E-F4DE-45C3-B022-C0C7E22E6B6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117" name="Oval 116">
              <a:extLst>
                <a:ext uri="{FF2B5EF4-FFF2-40B4-BE49-F238E27FC236}">
                  <a16:creationId xmlns:a16="http://schemas.microsoft.com/office/drawing/2014/main" id="{1DCD7FEB-BDB1-4BC6-B6DA-979E045BEEF5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18" name="Picture 117">
              <a:extLst>
                <a:ext uri="{FF2B5EF4-FFF2-40B4-BE49-F238E27FC236}">
                  <a16:creationId xmlns:a16="http://schemas.microsoft.com/office/drawing/2014/main" id="{194B4244-D6D3-4BE2-8A95-EADF93119E0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sp>
        <p:nvSpPr>
          <p:cNvPr id="119" name="TextBox 118">
            <a:extLst>
              <a:ext uri="{FF2B5EF4-FFF2-40B4-BE49-F238E27FC236}">
                <a16:creationId xmlns:a16="http://schemas.microsoft.com/office/drawing/2014/main" id="{1FEA56EB-B9DF-4925-B116-098AF8FD8963}"/>
              </a:ext>
            </a:extLst>
          </p:cNvPr>
          <p:cNvSpPr txBox="1"/>
          <p:nvPr/>
        </p:nvSpPr>
        <p:spPr>
          <a:xfrm>
            <a:off x="2257043" y="8033320"/>
            <a:ext cx="10051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br>
              <a:rPr lang="en-GB" sz="800" dirty="0">
                <a:latin typeface="Gill Sans MT" panose="020B0502020104020203" pitchFamily="34" charset="0"/>
              </a:rPr>
            </a:br>
            <a:r>
              <a:rPr lang="en-GB" sz="800" dirty="0">
                <a:latin typeface="Gill Sans MT" panose="020B0502020104020203" pitchFamily="34" charset="0"/>
              </a:rPr>
              <a:t>What is Multiculturalism</a:t>
            </a:r>
            <a:endParaRPr lang="en-GB" sz="800" b="1" dirty="0">
              <a:latin typeface="Gill Sans MT" panose="020B0502020104020203" pitchFamily="34" charset="0"/>
            </a:endParaRPr>
          </a:p>
        </p:txBody>
      </p:sp>
      <p:sp>
        <p:nvSpPr>
          <p:cNvPr id="120" name="Rectangle 119">
            <a:extLst>
              <a:ext uri="{FF2B5EF4-FFF2-40B4-BE49-F238E27FC236}">
                <a16:creationId xmlns:a16="http://schemas.microsoft.com/office/drawing/2014/main" id="{4A2E8A43-1F40-4FFB-B625-28B5740ABF0B}"/>
              </a:ext>
            </a:extLst>
          </p:cNvPr>
          <p:cNvSpPr/>
          <p:nvPr/>
        </p:nvSpPr>
        <p:spPr>
          <a:xfrm>
            <a:off x="1202792" y="6551435"/>
            <a:ext cx="4447815" cy="299102"/>
          </a:xfrm>
          <a:prstGeom prst="rect">
            <a:avLst/>
          </a:prstGeom>
          <a:solidFill>
            <a:srgbClr val="233567"/>
          </a:solidFill>
          <a:ln>
            <a:solidFill>
              <a:srgbClr val="2335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1" name="TextBox 130">
            <a:extLst>
              <a:ext uri="{FF2B5EF4-FFF2-40B4-BE49-F238E27FC236}">
                <a16:creationId xmlns:a16="http://schemas.microsoft.com/office/drawing/2014/main" id="{E9B451FF-4CC9-4F1B-9EE4-723751D7B5CB}"/>
              </a:ext>
            </a:extLst>
          </p:cNvPr>
          <p:cNvSpPr txBox="1"/>
          <p:nvPr/>
        </p:nvSpPr>
        <p:spPr>
          <a:xfrm>
            <a:off x="5940672" y="9086881"/>
            <a:ext cx="85370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Hinduism</a:t>
            </a:r>
            <a:endParaRPr lang="en-GB" sz="800" b="1" dirty="0">
              <a:latin typeface="Gill Sans MT" panose="020B0502020104020203" pitchFamily="34" charset="0"/>
            </a:endParaRPr>
          </a:p>
        </p:txBody>
      </p:sp>
      <p:sp>
        <p:nvSpPr>
          <p:cNvPr id="140" name="TextBox 139">
            <a:extLst>
              <a:ext uri="{FF2B5EF4-FFF2-40B4-BE49-F238E27FC236}">
                <a16:creationId xmlns:a16="http://schemas.microsoft.com/office/drawing/2014/main" id="{F097B581-D46F-4804-A5D6-C7437685CE3B}"/>
              </a:ext>
            </a:extLst>
          </p:cNvPr>
          <p:cNvSpPr txBox="1"/>
          <p:nvPr/>
        </p:nvSpPr>
        <p:spPr>
          <a:xfrm>
            <a:off x="4018554" y="8747448"/>
            <a:ext cx="85370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Islam</a:t>
            </a:r>
            <a:endParaRPr lang="en-GB" sz="800" b="1" dirty="0">
              <a:latin typeface="Gill Sans MT" panose="020B0502020104020203" pitchFamily="34" charset="0"/>
            </a:endParaRPr>
          </a:p>
        </p:txBody>
      </p:sp>
      <p:grpSp>
        <p:nvGrpSpPr>
          <p:cNvPr id="146" name="Group 145">
            <a:extLst>
              <a:ext uri="{FF2B5EF4-FFF2-40B4-BE49-F238E27FC236}">
                <a16:creationId xmlns:a16="http://schemas.microsoft.com/office/drawing/2014/main" id="{74B45C3B-AEA9-48BF-AAAA-B45443434F62}"/>
              </a:ext>
            </a:extLst>
          </p:cNvPr>
          <p:cNvGrpSpPr/>
          <p:nvPr/>
        </p:nvGrpSpPr>
        <p:grpSpPr>
          <a:xfrm>
            <a:off x="5599411" y="9101785"/>
            <a:ext cx="306786" cy="314614"/>
            <a:chOff x="-853074" y="5079563"/>
            <a:chExt cx="270000" cy="276889"/>
          </a:xfrm>
        </p:grpSpPr>
        <p:pic>
          <p:nvPicPr>
            <p:cNvPr id="147" name="Picture 146">
              <a:extLst>
                <a:ext uri="{FF2B5EF4-FFF2-40B4-BE49-F238E27FC236}">
                  <a16:creationId xmlns:a16="http://schemas.microsoft.com/office/drawing/2014/main" id="{47DEED0C-BB9A-42BA-BBE2-30ED89D23EE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148" name="Oval 147">
              <a:extLst>
                <a:ext uri="{FF2B5EF4-FFF2-40B4-BE49-F238E27FC236}">
                  <a16:creationId xmlns:a16="http://schemas.microsoft.com/office/drawing/2014/main" id="{1075B03F-8AB2-4121-9723-873AD2DF755A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49" name="Picture 148">
              <a:extLst>
                <a:ext uri="{FF2B5EF4-FFF2-40B4-BE49-F238E27FC236}">
                  <a16:creationId xmlns:a16="http://schemas.microsoft.com/office/drawing/2014/main" id="{8DDA82BF-F8D9-4AAF-829D-685BBDE8EF3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sp>
        <p:nvSpPr>
          <p:cNvPr id="150" name="TextBox 149">
            <a:extLst>
              <a:ext uri="{FF2B5EF4-FFF2-40B4-BE49-F238E27FC236}">
                <a16:creationId xmlns:a16="http://schemas.microsoft.com/office/drawing/2014/main" id="{83156293-58A8-4D9C-A4FD-068F314EC4D8}"/>
              </a:ext>
            </a:extLst>
          </p:cNvPr>
          <p:cNvSpPr txBox="1"/>
          <p:nvPr/>
        </p:nvSpPr>
        <p:spPr>
          <a:xfrm>
            <a:off x="4523151" y="6953003"/>
            <a:ext cx="91073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Religion and Ethics</a:t>
            </a:r>
            <a:endParaRPr lang="en-GB" sz="800" b="1" dirty="0">
              <a:latin typeface="Gill Sans MT" panose="020B0502020104020203" pitchFamily="34" charset="0"/>
            </a:endParaRPr>
          </a:p>
        </p:txBody>
      </p:sp>
      <p:sp>
        <p:nvSpPr>
          <p:cNvPr id="151" name="TextBox 150">
            <a:extLst>
              <a:ext uri="{FF2B5EF4-FFF2-40B4-BE49-F238E27FC236}">
                <a16:creationId xmlns:a16="http://schemas.microsoft.com/office/drawing/2014/main" id="{5253993C-A567-46A4-979A-21B5B81556E3}"/>
              </a:ext>
            </a:extLst>
          </p:cNvPr>
          <p:cNvSpPr txBox="1"/>
          <p:nvPr/>
        </p:nvSpPr>
        <p:spPr>
          <a:xfrm>
            <a:off x="4709226" y="5851101"/>
            <a:ext cx="120242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What does Ethical mean and do different religions have different ethics and morals</a:t>
            </a:r>
          </a:p>
        </p:txBody>
      </p:sp>
      <p:sp>
        <p:nvSpPr>
          <p:cNvPr id="157" name="Rectangle 156">
            <a:extLst>
              <a:ext uri="{FF2B5EF4-FFF2-40B4-BE49-F238E27FC236}">
                <a16:creationId xmlns:a16="http://schemas.microsoft.com/office/drawing/2014/main" id="{24B1FA59-3EFF-4365-A477-168BFDF0ADD3}"/>
              </a:ext>
            </a:extLst>
          </p:cNvPr>
          <p:cNvSpPr/>
          <p:nvPr/>
        </p:nvSpPr>
        <p:spPr>
          <a:xfrm>
            <a:off x="1269993" y="5329036"/>
            <a:ext cx="4447815" cy="299102"/>
          </a:xfrm>
          <a:prstGeom prst="rect">
            <a:avLst/>
          </a:prstGeom>
          <a:solidFill>
            <a:srgbClr val="233567"/>
          </a:solidFill>
          <a:ln>
            <a:solidFill>
              <a:srgbClr val="2335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7" name="Rectangle 196">
            <a:extLst>
              <a:ext uri="{FF2B5EF4-FFF2-40B4-BE49-F238E27FC236}">
                <a16:creationId xmlns:a16="http://schemas.microsoft.com/office/drawing/2014/main" id="{08589DE1-1A5A-4917-8535-101838847E80}"/>
              </a:ext>
            </a:extLst>
          </p:cNvPr>
          <p:cNvSpPr/>
          <p:nvPr/>
        </p:nvSpPr>
        <p:spPr>
          <a:xfrm>
            <a:off x="1248730" y="4084820"/>
            <a:ext cx="4447815" cy="299102"/>
          </a:xfrm>
          <a:prstGeom prst="rect">
            <a:avLst/>
          </a:prstGeom>
          <a:solidFill>
            <a:srgbClr val="233567"/>
          </a:solidFill>
          <a:ln>
            <a:solidFill>
              <a:srgbClr val="2335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8" name="TextBox 217">
            <a:extLst>
              <a:ext uri="{FF2B5EF4-FFF2-40B4-BE49-F238E27FC236}">
                <a16:creationId xmlns:a16="http://schemas.microsoft.com/office/drawing/2014/main" id="{1384FCF0-C6C6-4134-B59F-B89FCBCACE45}"/>
              </a:ext>
            </a:extLst>
          </p:cNvPr>
          <p:cNvSpPr txBox="1"/>
          <p:nvPr/>
        </p:nvSpPr>
        <p:spPr>
          <a:xfrm>
            <a:off x="4115482" y="4441257"/>
            <a:ext cx="12652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>
                <a:latin typeface="Gill Sans MT" panose="020B0502020104020203" pitchFamily="34" charset="0"/>
              </a:rPr>
              <a:t>What does Christianity teach and do about peace and conflict? </a:t>
            </a:r>
            <a:endParaRPr lang="en-GB" sz="800" b="1" dirty="0">
              <a:latin typeface="Gill Sans MT" panose="020B0502020104020203" pitchFamily="34" charset="0"/>
            </a:endParaRPr>
          </a:p>
        </p:txBody>
      </p:sp>
      <p:grpSp>
        <p:nvGrpSpPr>
          <p:cNvPr id="219" name="Group 218">
            <a:extLst>
              <a:ext uri="{FF2B5EF4-FFF2-40B4-BE49-F238E27FC236}">
                <a16:creationId xmlns:a16="http://schemas.microsoft.com/office/drawing/2014/main" id="{0937F2D3-D208-42A4-B81C-ED83A27926DB}"/>
              </a:ext>
            </a:extLst>
          </p:cNvPr>
          <p:cNvGrpSpPr/>
          <p:nvPr/>
        </p:nvGrpSpPr>
        <p:grpSpPr>
          <a:xfrm rot="10800000">
            <a:off x="5104601" y="8923171"/>
            <a:ext cx="306786" cy="314614"/>
            <a:chOff x="-853074" y="5079563"/>
            <a:chExt cx="270000" cy="276889"/>
          </a:xfrm>
        </p:grpSpPr>
        <p:pic>
          <p:nvPicPr>
            <p:cNvPr id="220" name="Picture 219">
              <a:extLst>
                <a:ext uri="{FF2B5EF4-FFF2-40B4-BE49-F238E27FC236}">
                  <a16:creationId xmlns:a16="http://schemas.microsoft.com/office/drawing/2014/main" id="{F6C0A73B-98F3-43AB-9901-30BB9418923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221" name="Oval 220">
              <a:extLst>
                <a:ext uri="{FF2B5EF4-FFF2-40B4-BE49-F238E27FC236}">
                  <a16:creationId xmlns:a16="http://schemas.microsoft.com/office/drawing/2014/main" id="{18ED7E7F-61E1-4BE9-BEC4-4688771A879F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22" name="Picture 221">
              <a:extLst>
                <a:ext uri="{FF2B5EF4-FFF2-40B4-BE49-F238E27FC236}">
                  <a16:creationId xmlns:a16="http://schemas.microsoft.com/office/drawing/2014/main" id="{C9194CAE-7DC6-4430-ACB7-B4BCD776DC4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grpSp>
        <p:nvGrpSpPr>
          <p:cNvPr id="223" name="Group 222">
            <a:extLst>
              <a:ext uri="{FF2B5EF4-FFF2-40B4-BE49-F238E27FC236}">
                <a16:creationId xmlns:a16="http://schemas.microsoft.com/office/drawing/2014/main" id="{A0CDFEB0-E6F8-4F58-B666-9C50C96247D5}"/>
              </a:ext>
            </a:extLst>
          </p:cNvPr>
          <p:cNvGrpSpPr/>
          <p:nvPr/>
        </p:nvGrpSpPr>
        <p:grpSpPr>
          <a:xfrm rot="19667157">
            <a:off x="6053933" y="8796970"/>
            <a:ext cx="306786" cy="314614"/>
            <a:chOff x="-853074" y="5079563"/>
            <a:chExt cx="270000" cy="276889"/>
          </a:xfrm>
        </p:grpSpPr>
        <p:pic>
          <p:nvPicPr>
            <p:cNvPr id="224" name="Picture 223">
              <a:extLst>
                <a:ext uri="{FF2B5EF4-FFF2-40B4-BE49-F238E27FC236}">
                  <a16:creationId xmlns:a16="http://schemas.microsoft.com/office/drawing/2014/main" id="{19885A7E-5AC2-4356-862D-7B38080E4A5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225" name="Oval 224">
              <a:extLst>
                <a:ext uri="{FF2B5EF4-FFF2-40B4-BE49-F238E27FC236}">
                  <a16:creationId xmlns:a16="http://schemas.microsoft.com/office/drawing/2014/main" id="{9503982A-E6FD-4CD9-A29F-C13B359AD33D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26" name="Picture 225">
              <a:extLst>
                <a:ext uri="{FF2B5EF4-FFF2-40B4-BE49-F238E27FC236}">
                  <a16:creationId xmlns:a16="http://schemas.microsoft.com/office/drawing/2014/main" id="{F6BA7FD4-DA71-4968-B7FC-A70F2F514A5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sp>
        <p:nvSpPr>
          <p:cNvPr id="227" name="TextBox 226">
            <a:extLst>
              <a:ext uri="{FF2B5EF4-FFF2-40B4-BE49-F238E27FC236}">
                <a16:creationId xmlns:a16="http://schemas.microsoft.com/office/drawing/2014/main" id="{3FA383D0-4FC5-4F23-B2DD-686ABF439FD8}"/>
              </a:ext>
            </a:extLst>
          </p:cNvPr>
          <p:cNvSpPr txBox="1"/>
          <p:nvPr/>
        </p:nvSpPr>
        <p:spPr>
          <a:xfrm>
            <a:off x="2864052" y="3696919"/>
            <a:ext cx="96949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Jiha, media role in religious views</a:t>
            </a:r>
            <a:endParaRPr lang="en-GB" sz="800" b="1" dirty="0">
              <a:latin typeface="Gill Sans MT" panose="020B0502020104020203" pitchFamily="34" charset="0"/>
            </a:endParaRPr>
          </a:p>
        </p:txBody>
      </p:sp>
      <p:sp>
        <p:nvSpPr>
          <p:cNvPr id="228" name="TextBox 227">
            <a:extLst>
              <a:ext uri="{FF2B5EF4-FFF2-40B4-BE49-F238E27FC236}">
                <a16:creationId xmlns:a16="http://schemas.microsoft.com/office/drawing/2014/main" id="{11049643-E284-4189-BA7D-6C0604B599B6}"/>
              </a:ext>
            </a:extLst>
          </p:cNvPr>
          <p:cNvSpPr txBox="1"/>
          <p:nvPr/>
        </p:nvSpPr>
        <p:spPr>
          <a:xfrm>
            <a:off x="4931512" y="3468043"/>
            <a:ext cx="10051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>
                <a:latin typeface="Gill Sans MT" panose="020B0502020104020203" pitchFamily="34" charset="0"/>
              </a:rPr>
              <a:t>Do religious communities intend to make peace or war? </a:t>
            </a:r>
            <a:endParaRPr lang="en-GB" sz="800" b="1" dirty="0">
              <a:latin typeface="Gill Sans MT" panose="020B0502020104020203" pitchFamily="34" charset="0"/>
            </a:endParaRPr>
          </a:p>
        </p:txBody>
      </p:sp>
      <p:sp>
        <p:nvSpPr>
          <p:cNvPr id="234" name="Rectangle 233">
            <a:extLst>
              <a:ext uri="{FF2B5EF4-FFF2-40B4-BE49-F238E27FC236}">
                <a16:creationId xmlns:a16="http://schemas.microsoft.com/office/drawing/2014/main" id="{B50BB6A1-42D8-454C-B2B0-09B46CE5B9B8}"/>
              </a:ext>
            </a:extLst>
          </p:cNvPr>
          <p:cNvSpPr/>
          <p:nvPr/>
        </p:nvSpPr>
        <p:spPr>
          <a:xfrm>
            <a:off x="1247258" y="2849798"/>
            <a:ext cx="4447815" cy="299102"/>
          </a:xfrm>
          <a:prstGeom prst="rect">
            <a:avLst/>
          </a:prstGeom>
          <a:solidFill>
            <a:srgbClr val="233567"/>
          </a:solidFill>
          <a:ln>
            <a:solidFill>
              <a:srgbClr val="2335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7" name="TextBox 246">
            <a:extLst>
              <a:ext uri="{FF2B5EF4-FFF2-40B4-BE49-F238E27FC236}">
                <a16:creationId xmlns:a16="http://schemas.microsoft.com/office/drawing/2014/main" id="{8099F26A-E993-4146-8C2F-1A03302BC83B}"/>
              </a:ext>
            </a:extLst>
          </p:cNvPr>
          <p:cNvSpPr txBox="1"/>
          <p:nvPr/>
        </p:nvSpPr>
        <p:spPr>
          <a:xfrm>
            <a:off x="5691469" y="2305151"/>
            <a:ext cx="8537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>
                <a:latin typeface="Gill Sans MT" panose="020B0502020104020203" pitchFamily="34" charset="0"/>
              </a:rPr>
              <a:t>Religion: A Cause of War or a Means of Peace? </a:t>
            </a:r>
            <a:endParaRPr lang="en-GB" sz="800" b="1" dirty="0">
              <a:latin typeface="Gill Sans MT" panose="020B0502020104020203" pitchFamily="34" charset="0"/>
            </a:endParaRPr>
          </a:p>
        </p:txBody>
      </p:sp>
      <p:grpSp>
        <p:nvGrpSpPr>
          <p:cNvPr id="248" name="Group 247">
            <a:extLst>
              <a:ext uri="{FF2B5EF4-FFF2-40B4-BE49-F238E27FC236}">
                <a16:creationId xmlns:a16="http://schemas.microsoft.com/office/drawing/2014/main" id="{377FF385-85C3-4AD9-802E-C146D95248CE}"/>
              </a:ext>
            </a:extLst>
          </p:cNvPr>
          <p:cNvGrpSpPr/>
          <p:nvPr/>
        </p:nvGrpSpPr>
        <p:grpSpPr>
          <a:xfrm>
            <a:off x="4735293" y="6662331"/>
            <a:ext cx="306786" cy="314614"/>
            <a:chOff x="-853074" y="5079563"/>
            <a:chExt cx="270000" cy="276889"/>
          </a:xfrm>
        </p:grpSpPr>
        <p:pic>
          <p:nvPicPr>
            <p:cNvPr id="249" name="Picture 248">
              <a:extLst>
                <a:ext uri="{FF2B5EF4-FFF2-40B4-BE49-F238E27FC236}">
                  <a16:creationId xmlns:a16="http://schemas.microsoft.com/office/drawing/2014/main" id="{867CA519-262A-4AD0-A7FE-16F55331350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250" name="Oval 249">
              <a:extLst>
                <a:ext uri="{FF2B5EF4-FFF2-40B4-BE49-F238E27FC236}">
                  <a16:creationId xmlns:a16="http://schemas.microsoft.com/office/drawing/2014/main" id="{F1416C47-85A6-461A-9A5E-970BCF0B4546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51" name="Picture 250">
              <a:extLst>
                <a:ext uri="{FF2B5EF4-FFF2-40B4-BE49-F238E27FC236}">
                  <a16:creationId xmlns:a16="http://schemas.microsoft.com/office/drawing/2014/main" id="{A8A8A66C-A563-4C6D-BF59-062F9E0B4EE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sp>
        <p:nvSpPr>
          <p:cNvPr id="256" name="TextBox 255">
            <a:extLst>
              <a:ext uri="{FF2B5EF4-FFF2-40B4-BE49-F238E27FC236}">
                <a16:creationId xmlns:a16="http://schemas.microsoft.com/office/drawing/2014/main" id="{9E723FB2-0AC9-4FDF-8866-5A8407D63A0C}"/>
              </a:ext>
            </a:extLst>
          </p:cNvPr>
          <p:cNvSpPr txBox="1"/>
          <p:nvPr/>
        </p:nvSpPr>
        <p:spPr>
          <a:xfrm>
            <a:off x="3515770" y="3279701"/>
            <a:ext cx="110211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Religion and Life</a:t>
            </a:r>
            <a:endParaRPr lang="en-GB" sz="800" b="1" dirty="0">
              <a:latin typeface="Gill Sans MT" panose="020B0502020104020203" pitchFamily="34" charset="0"/>
            </a:endParaRPr>
          </a:p>
        </p:txBody>
      </p:sp>
      <p:pic>
        <p:nvPicPr>
          <p:cNvPr id="1026" name="Picture 2" descr="Beacon Hill Academy, Dudley - Wikipedia">
            <a:extLst>
              <a:ext uri="{FF2B5EF4-FFF2-40B4-BE49-F238E27FC236}">
                <a16:creationId xmlns:a16="http://schemas.microsoft.com/office/drawing/2014/main" id="{48DD44CB-4A02-4AAA-9387-322A883725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748" y="346594"/>
            <a:ext cx="647987" cy="833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00" name="Group 299">
            <a:extLst>
              <a:ext uri="{FF2B5EF4-FFF2-40B4-BE49-F238E27FC236}">
                <a16:creationId xmlns:a16="http://schemas.microsoft.com/office/drawing/2014/main" id="{A0DF852A-BD35-45C8-B570-48B3A0E4E919}"/>
              </a:ext>
            </a:extLst>
          </p:cNvPr>
          <p:cNvGrpSpPr/>
          <p:nvPr/>
        </p:nvGrpSpPr>
        <p:grpSpPr>
          <a:xfrm rot="10800000">
            <a:off x="1726400" y="9151760"/>
            <a:ext cx="306786" cy="314614"/>
            <a:chOff x="-853074" y="5079563"/>
            <a:chExt cx="270000" cy="276889"/>
          </a:xfrm>
        </p:grpSpPr>
        <p:pic>
          <p:nvPicPr>
            <p:cNvPr id="301" name="Picture 300">
              <a:extLst>
                <a:ext uri="{FF2B5EF4-FFF2-40B4-BE49-F238E27FC236}">
                  <a16:creationId xmlns:a16="http://schemas.microsoft.com/office/drawing/2014/main" id="{1645D341-87B3-4CA1-9EE9-0B95EB0A507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302" name="Oval 301">
              <a:extLst>
                <a:ext uri="{FF2B5EF4-FFF2-40B4-BE49-F238E27FC236}">
                  <a16:creationId xmlns:a16="http://schemas.microsoft.com/office/drawing/2014/main" id="{99688FFE-45B8-42DD-BEBF-D5E743F93870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03" name="Picture 302">
              <a:extLst>
                <a:ext uri="{FF2B5EF4-FFF2-40B4-BE49-F238E27FC236}">
                  <a16:creationId xmlns:a16="http://schemas.microsoft.com/office/drawing/2014/main" id="{F1A01FCF-5A76-448A-9E98-1E675513087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sp>
        <p:nvSpPr>
          <p:cNvPr id="304" name="TextBox 303">
            <a:extLst>
              <a:ext uri="{FF2B5EF4-FFF2-40B4-BE49-F238E27FC236}">
                <a16:creationId xmlns:a16="http://schemas.microsoft.com/office/drawing/2014/main" id="{4819B16B-8904-4F6F-A2BA-2C9026120773}"/>
              </a:ext>
            </a:extLst>
          </p:cNvPr>
          <p:cNvSpPr txBox="1"/>
          <p:nvPr/>
        </p:nvSpPr>
        <p:spPr>
          <a:xfrm>
            <a:off x="3638139" y="5655070"/>
            <a:ext cx="11601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b="1" dirty="0">
                <a:latin typeface="Gill Sans MT" panose="020B0502020104020203" pitchFamily="34" charset="0"/>
              </a:rPr>
              <a:t>Religious views and ethics on Euthanasia</a:t>
            </a:r>
          </a:p>
        </p:txBody>
      </p:sp>
      <p:grpSp>
        <p:nvGrpSpPr>
          <p:cNvPr id="305" name="Group 304">
            <a:extLst>
              <a:ext uri="{FF2B5EF4-FFF2-40B4-BE49-F238E27FC236}">
                <a16:creationId xmlns:a16="http://schemas.microsoft.com/office/drawing/2014/main" id="{4339A243-1664-4E19-B9DB-526092630B1B}"/>
              </a:ext>
            </a:extLst>
          </p:cNvPr>
          <p:cNvGrpSpPr/>
          <p:nvPr/>
        </p:nvGrpSpPr>
        <p:grpSpPr>
          <a:xfrm>
            <a:off x="1871211" y="6632929"/>
            <a:ext cx="306786" cy="314614"/>
            <a:chOff x="-853074" y="5079563"/>
            <a:chExt cx="270000" cy="276889"/>
          </a:xfrm>
        </p:grpSpPr>
        <p:pic>
          <p:nvPicPr>
            <p:cNvPr id="306" name="Picture 305">
              <a:extLst>
                <a:ext uri="{FF2B5EF4-FFF2-40B4-BE49-F238E27FC236}">
                  <a16:creationId xmlns:a16="http://schemas.microsoft.com/office/drawing/2014/main" id="{97BC9BE2-4DE8-40B7-B305-C7B4CF8D4CF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307" name="Oval 306">
              <a:extLst>
                <a:ext uri="{FF2B5EF4-FFF2-40B4-BE49-F238E27FC236}">
                  <a16:creationId xmlns:a16="http://schemas.microsoft.com/office/drawing/2014/main" id="{57CCBBA7-42B0-4463-AFCD-875C0C20A84B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08" name="Picture 307">
              <a:extLst>
                <a:ext uri="{FF2B5EF4-FFF2-40B4-BE49-F238E27FC236}">
                  <a16:creationId xmlns:a16="http://schemas.microsoft.com/office/drawing/2014/main" id="{8BA56259-340C-4116-A336-DDA181C6E7F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sp>
        <p:nvSpPr>
          <p:cNvPr id="309" name="TextBox 308">
            <a:extLst>
              <a:ext uri="{FF2B5EF4-FFF2-40B4-BE49-F238E27FC236}">
                <a16:creationId xmlns:a16="http://schemas.microsoft.com/office/drawing/2014/main" id="{98FE7AE5-3BF8-4E3D-8A24-5D2BEB0FBB2E}"/>
              </a:ext>
            </a:extLst>
          </p:cNvPr>
          <p:cNvSpPr txBox="1"/>
          <p:nvPr/>
        </p:nvSpPr>
        <p:spPr>
          <a:xfrm>
            <a:off x="4748130" y="8723534"/>
            <a:ext cx="1005133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Buddhism</a:t>
            </a:r>
            <a:endParaRPr lang="en-GB" sz="800" b="1" dirty="0">
              <a:latin typeface="Gill Sans MT" panose="020B0502020104020203" pitchFamily="34" charset="0"/>
            </a:endParaRPr>
          </a:p>
        </p:txBody>
      </p:sp>
      <p:grpSp>
        <p:nvGrpSpPr>
          <p:cNvPr id="318" name="Group 317">
            <a:extLst>
              <a:ext uri="{FF2B5EF4-FFF2-40B4-BE49-F238E27FC236}">
                <a16:creationId xmlns:a16="http://schemas.microsoft.com/office/drawing/2014/main" id="{EB7C7E55-D405-4426-909B-5CB5783E464B}"/>
              </a:ext>
            </a:extLst>
          </p:cNvPr>
          <p:cNvGrpSpPr/>
          <p:nvPr/>
        </p:nvGrpSpPr>
        <p:grpSpPr>
          <a:xfrm rot="10800000">
            <a:off x="4396990" y="8944052"/>
            <a:ext cx="306786" cy="314614"/>
            <a:chOff x="-853074" y="5079563"/>
            <a:chExt cx="270000" cy="276889"/>
          </a:xfrm>
        </p:grpSpPr>
        <p:pic>
          <p:nvPicPr>
            <p:cNvPr id="319" name="Picture 318">
              <a:extLst>
                <a:ext uri="{FF2B5EF4-FFF2-40B4-BE49-F238E27FC236}">
                  <a16:creationId xmlns:a16="http://schemas.microsoft.com/office/drawing/2014/main" id="{B13944DC-7C6B-45F5-8D82-785C5FA3D5F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320" name="Oval 319">
              <a:extLst>
                <a:ext uri="{FF2B5EF4-FFF2-40B4-BE49-F238E27FC236}">
                  <a16:creationId xmlns:a16="http://schemas.microsoft.com/office/drawing/2014/main" id="{E32A0303-901A-456C-BFC9-A08F3FED6F3C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21" name="Picture 320">
              <a:extLst>
                <a:ext uri="{FF2B5EF4-FFF2-40B4-BE49-F238E27FC236}">
                  <a16:creationId xmlns:a16="http://schemas.microsoft.com/office/drawing/2014/main" id="{516F27F4-0740-4CD0-BC76-F1351BAF3A9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grpSp>
        <p:nvGrpSpPr>
          <p:cNvPr id="322" name="Group 321">
            <a:extLst>
              <a:ext uri="{FF2B5EF4-FFF2-40B4-BE49-F238E27FC236}">
                <a16:creationId xmlns:a16="http://schemas.microsoft.com/office/drawing/2014/main" id="{BB161A66-C6D6-469D-BAAD-8216CAF59DA2}"/>
              </a:ext>
            </a:extLst>
          </p:cNvPr>
          <p:cNvGrpSpPr/>
          <p:nvPr/>
        </p:nvGrpSpPr>
        <p:grpSpPr>
          <a:xfrm>
            <a:off x="4313892" y="7859894"/>
            <a:ext cx="306786" cy="314614"/>
            <a:chOff x="-853074" y="5079563"/>
            <a:chExt cx="270000" cy="276889"/>
          </a:xfrm>
        </p:grpSpPr>
        <p:pic>
          <p:nvPicPr>
            <p:cNvPr id="323" name="Picture 322">
              <a:extLst>
                <a:ext uri="{FF2B5EF4-FFF2-40B4-BE49-F238E27FC236}">
                  <a16:creationId xmlns:a16="http://schemas.microsoft.com/office/drawing/2014/main" id="{A1B78319-1F08-4968-8757-EAEB369A2E2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324" name="Oval 323">
              <a:extLst>
                <a:ext uri="{FF2B5EF4-FFF2-40B4-BE49-F238E27FC236}">
                  <a16:creationId xmlns:a16="http://schemas.microsoft.com/office/drawing/2014/main" id="{86A29280-CA96-4ED7-9264-64ACED396721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25" name="Picture 324">
              <a:extLst>
                <a:ext uri="{FF2B5EF4-FFF2-40B4-BE49-F238E27FC236}">
                  <a16:creationId xmlns:a16="http://schemas.microsoft.com/office/drawing/2014/main" id="{3CDA2E91-B62B-45D6-96AD-1051BBC703F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sp>
        <p:nvSpPr>
          <p:cNvPr id="332" name="TextBox 331">
            <a:extLst>
              <a:ext uri="{FF2B5EF4-FFF2-40B4-BE49-F238E27FC236}">
                <a16:creationId xmlns:a16="http://schemas.microsoft.com/office/drawing/2014/main" id="{A2AFC523-7EF5-4B85-8EBB-18EDF06CB63D}"/>
              </a:ext>
            </a:extLst>
          </p:cNvPr>
          <p:cNvSpPr txBox="1"/>
          <p:nvPr/>
        </p:nvSpPr>
        <p:spPr>
          <a:xfrm>
            <a:off x="1457635" y="2451792"/>
            <a:ext cx="242472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Careers in religion: Chaplin/Clergy, Politics, Medicine, Journalism, International Aid worker etc</a:t>
            </a:r>
            <a:endParaRPr lang="en-GB" sz="800" b="1" dirty="0">
              <a:latin typeface="Gill Sans MT" panose="020B0502020104020203" pitchFamily="34" charset="0"/>
            </a:endParaRPr>
          </a:p>
        </p:txBody>
      </p:sp>
      <p:pic>
        <p:nvPicPr>
          <p:cNvPr id="2" name="Picture 2" descr="5 Reasons you should start learning BSL - 121 Captions">
            <a:extLst>
              <a:ext uri="{FF2B5EF4-FFF2-40B4-BE49-F238E27FC236}">
                <a16:creationId xmlns:a16="http://schemas.microsoft.com/office/drawing/2014/main" id="{094F79F9-0DFB-6452-7825-2A89F07257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36" y="6778093"/>
            <a:ext cx="1421871" cy="857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udley Academies Trust - Values, Vision &amp;amp; Mission">
            <a:extLst>
              <a:ext uri="{FF2B5EF4-FFF2-40B4-BE49-F238E27FC236}">
                <a16:creationId xmlns:a16="http://schemas.microsoft.com/office/drawing/2014/main" id="{76FA0207-B24C-9F35-E35A-3DE85CD870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6958" y="492307"/>
            <a:ext cx="1842080" cy="811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Places of Worship: Golden Temple | The Review of Religions">
            <a:extLst>
              <a:ext uri="{FF2B5EF4-FFF2-40B4-BE49-F238E27FC236}">
                <a16:creationId xmlns:a16="http://schemas.microsoft.com/office/drawing/2014/main" id="{41FC6145-7C42-C6D9-8A0F-A05AE4F726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0794" y="9225101"/>
            <a:ext cx="834742" cy="602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0">
            <a:extLst>
              <a:ext uri="{FF2B5EF4-FFF2-40B4-BE49-F238E27FC236}">
                <a16:creationId xmlns:a16="http://schemas.microsoft.com/office/drawing/2014/main" id="{3AD04FC4-FF5A-E347-AB43-0934274125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7088" y="8104242"/>
            <a:ext cx="791282" cy="649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385D96CD-77F4-7DA8-C401-DFF1CB8B911B}"/>
              </a:ext>
            </a:extLst>
          </p:cNvPr>
          <p:cNvGrpSpPr/>
          <p:nvPr/>
        </p:nvGrpSpPr>
        <p:grpSpPr>
          <a:xfrm rot="1792834">
            <a:off x="209944" y="7810519"/>
            <a:ext cx="1192439" cy="1068605"/>
            <a:chOff x="7202100" y="2002915"/>
            <a:chExt cx="2084479" cy="1657350"/>
          </a:xfrm>
        </p:grpSpPr>
        <p:pic>
          <p:nvPicPr>
            <p:cNvPr id="1038" name="Picture 14">
              <a:extLst>
                <a:ext uri="{FF2B5EF4-FFF2-40B4-BE49-F238E27FC236}">
                  <a16:creationId xmlns:a16="http://schemas.microsoft.com/office/drawing/2014/main" id="{1CA8DE38-DF87-BAF2-E67B-B6021C4A926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02100" y="2002915"/>
              <a:ext cx="1838325" cy="16573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40" name="Picture 16" descr="2,313 Sikh Symbol Stock Photos, Pictures &amp; Royalty-Free Images - iStock">
              <a:extLst>
                <a:ext uri="{FF2B5EF4-FFF2-40B4-BE49-F238E27FC236}">
                  <a16:creationId xmlns:a16="http://schemas.microsoft.com/office/drawing/2014/main" id="{8BD35707-1ECE-94DE-1B0E-4902FF65680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524579" y="2324329"/>
              <a:ext cx="762000" cy="762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43E14A51-B79C-6911-5EBA-662DE209501C}"/>
              </a:ext>
            </a:extLst>
          </p:cNvPr>
          <p:cNvSpPr txBox="1"/>
          <p:nvPr/>
        </p:nvSpPr>
        <p:spPr>
          <a:xfrm>
            <a:off x="3052874" y="7304340"/>
            <a:ext cx="10051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Understand important features of Hajj</a:t>
            </a:r>
            <a:endParaRPr lang="en-GB" sz="800" b="1" dirty="0">
              <a:latin typeface="Gill Sans MT" panose="020B0502020104020203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959CA86-E385-74C1-A7B1-BD8698C5288F}"/>
              </a:ext>
            </a:extLst>
          </p:cNvPr>
          <p:cNvSpPr txBox="1"/>
          <p:nvPr/>
        </p:nvSpPr>
        <p:spPr>
          <a:xfrm>
            <a:off x="3986810" y="8140542"/>
            <a:ext cx="10051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Why is Pilgrimage important to religion</a:t>
            </a:r>
            <a:endParaRPr lang="en-GB" sz="800" b="1" dirty="0">
              <a:latin typeface="Gill Sans MT" panose="020B0502020104020203" pitchFamily="34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76B6074-09E9-9AC5-C556-4F51D0D8796E}"/>
              </a:ext>
            </a:extLst>
          </p:cNvPr>
          <p:cNvSpPr/>
          <p:nvPr/>
        </p:nvSpPr>
        <p:spPr>
          <a:xfrm>
            <a:off x="5070481" y="236019"/>
            <a:ext cx="1370184" cy="1942907"/>
          </a:xfrm>
          <a:prstGeom prst="rect">
            <a:avLst/>
          </a:prstGeom>
          <a:solidFill>
            <a:srgbClr val="57A4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1050" b="1" dirty="0">
                <a:solidFill>
                  <a:prstClr val="black"/>
                </a:solidFill>
                <a:latin typeface="Comic Sans MS" panose="030F0902030302020204" pitchFamily="66" charset="0"/>
              </a:rPr>
              <a:t>Empathy</a:t>
            </a:r>
          </a:p>
          <a:p>
            <a:pPr marL="171450" indent="-171450"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1050" b="1" dirty="0">
                <a:solidFill>
                  <a:prstClr val="black"/>
                </a:solidFill>
                <a:latin typeface="Comic Sans MS" panose="030F0902030302020204" pitchFamily="66" charset="0"/>
              </a:rPr>
              <a:t>Debate</a:t>
            </a:r>
          </a:p>
          <a:p>
            <a:pPr marL="171450" indent="-171450"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1050" b="1" dirty="0">
                <a:solidFill>
                  <a:prstClr val="black"/>
                </a:solidFill>
                <a:latin typeface="Comic Sans MS" panose="030F0902030302020204" pitchFamily="66" charset="0"/>
              </a:rPr>
              <a:t>Critical thinking skills</a:t>
            </a:r>
          </a:p>
          <a:p>
            <a:pPr marL="171450" indent="-171450"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1050" b="1" dirty="0">
                <a:solidFill>
                  <a:prstClr val="black"/>
                </a:solidFill>
                <a:latin typeface="Comic Sans MS" panose="030F0902030302020204" pitchFamily="66" charset="0"/>
              </a:rPr>
              <a:t>Reasoning</a:t>
            </a:r>
          </a:p>
          <a:p>
            <a:pPr marL="171450" indent="-171450"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1050" b="1" dirty="0">
                <a:solidFill>
                  <a:prstClr val="black"/>
                </a:solidFill>
                <a:latin typeface="Comic Sans MS" panose="030F0902030302020204" pitchFamily="66" charset="0"/>
              </a:rPr>
              <a:t>Communication skills</a:t>
            </a:r>
          </a:p>
          <a:p>
            <a:pPr marL="171450" indent="-171450"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1050" b="1" dirty="0">
                <a:solidFill>
                  <a:prstClr val="black"/>
                </a:solidFill>
                <a:latin typeface="Comic Sans MS" panose="030F0902030302020204" pitchFamily="66" charset="0"/>
              </a:rPr>
              <a:t>Confidence</a:t>
            </a:r>
          </a:p>
          <a:p>
            <a:pPr marL="171450" indent="-171450"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1050" b="1" dirty="0">
                <a:solidFill>
                  <a:prstClr val="black"/>
                </a:solidFill>
                <a:latin typeface="Comic Sans MS" panose="030F0902030302020204" pitchFamily="66" charset="0"/>
              </a:rPr>
              <a:t>Listening skills</a:t>
            </a:r>
          </a:p>
          <a:p>
            <a:pPr marL="171450" indent="-171450"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GB" sz="1050" b="1" dirty="0">
              <a:solidFill>
                <a:prstClr val="black"/>
              </a:solidFill>
              <a:latin typeface="Comic Sans MS" panose="030F0902030302020204" pitchFamily="66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3D0FB9A-5286-2475-D75B-0DE809160CCF}"/>
              </a:ext>
            </a:extLst>
          </p:cNvPr>
          <p:cNvSpPr txBox="1"/>
          <p:nvPr/>
        </p:nvSpPr>
        <p:spPr>
          <a:xfrm>
            <a:off x="5783253" y="7439917"/>
            <a:ext cx="853708" cy="338554"/>
          </a:xfrm>
          <a:prstGeom prst="rect">
            <a:avLst/>
          </a:prstGeom>
          <a:solidFill>
            <a:srgbClr val="57A4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Welcome to Year 8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0BF779B-CBBB-410F-5E7D-FC260531FFCB}"/>
              </a:ext>
            </a:extLst>
          </p:cNvPr>
          <p:cNvSpPr txBox="1"/>
          <p:nvPr/>
        </p:nvSpPr>
        <p:spPr>
          <a:xfrm>
            <a:off x="3530887" y="6079195"/>
            <a:ext cx="853708" cy="338554"/>
          </a:xfrm>
          <a:prstGeom prst="rect">
            <a:avLst/>
          </a:prstGeom>
          <a:solidFill>
            <a:srgbClr val="57A4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Welcome to Year 9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098E281-544E-DD14-5D7A-0568CEF0382E}"/>
              </a:ext>
            </a:extLst>
          </p:cNvPr>
          <p:cNvSpPr txBox="1"/>
          <p:nvPr/>
        </p:nvSpPr>
        <p:spPr>
          <a:xfrm>
            <a:off x="2754483" y="6912700"/>
            <a:ext cx="100513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Religion prejudice and discrimination</a:t>
            </a:r>
            <a:endParaRPr lang="en-GB" sz="800" b="1" dirty="0">
              <a:latin typeface="Gill Sans MT" panose="020B0502020104020203" pitchFamily="34" charset="0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F338D5D7-778F-ED37-4C0D-04411C585B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4376" y="5711215"/>
            <a:ext cx="779455" cy="5010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802179D0-4C09-A4A9-DAFB-18DD381F24CC}"/>
              </a:ext>
            </a:extLst>
          </p:cNvPr>
          <p:cNvSpPr txBox="1"/>
          <p:nvPr/>
        </p:nvSpPr>
        <p:spPr>
          <a:xfrm>
            <a:off x="5279547" y="4938425"/>
            <a:ext cx="11601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b="1" dirty="0">
                <a:latin typeface="Gill Sans MT" panose="020B0502020104020203" pitchFamily="34" charset="0"/>
              </a:rPr>
              <a:t>Religious views and ethics on abortion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74C9905-C619-E477-30E0-0EBEA71D02E5}"/>
              </a:ext>
            </a:extLst>
          </p:cNvPr>
          <p:cNvSpPr txBox="1"/>
          <p:nvPr/>
        </p:nvSpPr>
        <p:spPr>
          <a:xfrm>
            <a:off x="826585" y="4737098"/>
            <a:ext cx="15339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b="1" dirty="0">
                <a:latin typeface="Gill Sans MT" panose="020B0502020104020203" pitchFamily="34" charset="0"/>
              </a:rPr>
              <a:t>Religious views and ethics on animal testing</a:t>
            </a: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00ED849F-1343-4D64-ADC7-78F24C6BD8D1}"/>
              </a:ext>
            </a:extLst>
          </p:cNvPr>
          <p:cNvGrpSpPr/>
          <p:nvPr/>
        </p:nvGrpSpPr>
        <p:grpSpPr>
          <a:xfrm rot="12815074">
            <a:off x="5839751" y="7924259"/>
            <a:ext cx="352800" cy="352800"/>
            <a:chOff x="-1077733" y="6847691"/>
            <a:chExt cx="352800" cy="352800"/>
          </a:xfrm>
        </p:grpSpPr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16E6E451-1FE2-3002-3FF0-E92817E7A11A}"/>
                </a:ext>
              </a:extLst>
            </p:cNvPr>
            <p:cNvSpPr/>
            <p:nvPr/>
          </p:nvSpPr>
          <p:spPr>
            <a:xfrm>
              <a:off x="-1063754" y="6861670"/>
              <a:ext cx="324841" cy="324841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358EF213-69FA-577B-0525-3B744C15EB6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077733" y="6847691"/>
              <a:ext cx="352800" cy="352800"/>
            </a:xfrm>
            <a:prstGeom prst="rect">
              <a:avLst/>
            </a:prstGeom>
          </p:spPr>
        </p:pic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2FC3A378-8BE1-EA8C-51AC-95EB70CC121F}"/>
              </a:ext>
            </a:extLst>
          </p:cNvPr>
          <p:cNvGrpSpPr/>
          <p:nvPr/>
        </p:nvGrpSpPr>
        <p:grpSpPr>
          <a:xfrm>
            <a:off x="4001775" y="6515341"/>
            <a:ext cx="352800" cy="352800"/>
            <a:chOff x="-1077733" y="6847691"/>
            <a:chExt cx="352800" cy="352800"/>
          </a:xfrm>
        </p:grpSpPr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4F25BF61-DA8F-33DE-247C-CB41319E20A2}"/>
                </a:ext>
              </a:extLst>
            </p:cNvPr>
            <p:cNvSpPr/>
            <p:nvPr/>
          </p:nvSpPr>
          <p:spPr>
            <a:xfrm>
              <a:off x="-1063754" y="6861670"/>
              <a:ext cx="324841" cy="324841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81F5C75A-BE57-0EAC-288F-397C0E8F2DE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077733" y="6847691"/>
              <a:ext cx="352800" cy="352800"/>
            </a:xfrm>
            <a:prstGeom prst="rect">
              <a:avLst/>
            </a:prstGeom>
          </p:spPr>
        </p:pic>
      </p:grpSp>
      <p:sp>
        <p:nvSpPr>
          <p:cNvPr id="30" name="TextBox 29">
            <a:extLst>
              <a:ext uri="{FF2B5EF4-FFF2-40B4-BE49-F238E27FC236}">
                <a16:creationId xmlns:a16="http://schemas.microsoft.com/office/drawing/2014/main" id="{BA2BE586-1FEF-7EA2-7C37-0F701ED64693}"/>
              </a:ext>
            </a:extLst>
          </p:cNvPr>
          <p:cNvSpPr txBox="1"/>
          <p:nvPr/>
        </p:nvSpPr>
        <p:spPr>
          <a:xfrm>
            <a:off x="1456630" y="5660140"/>
            <a:ext cx="11601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b="1" dirty="0">
                <a:latin typeface="Gill Sans MT" panose="020B0502020104020203" pitchFamily="34" charset="0"/>
              </a:rPr>
              <a:t>Religious views and ethics on hate crime</a:t>
            </a:r>
          </a:p>
        </p:txBody>
      </p:sp>
      <p:sp>
        <p:nvSpPr>
          <p:cNvPr id="229" name="TextBox 228">
            <a:extLst>
              <a:ext uri="{FF2B5EF4-FFF2-40B4-BE49-F238E27FC236}">
                <a16:creationId xmlns:a16="http://schemas.microsoft.com/office/drawing/2014/main" id="{31362516-436C-C95A-9B0B-963CF1DEAFC1}"/>
              </a:ext>
            </a:extLst>
          </p:cNvPr>
          <p:cNvSpPr txBox="1"/>
          <p:nvPr/>
        </p:nvSpPr>
        <p:spPr>
          <a:xfrm>
            <a:off x="2821763" y="4891778"/>
            <a:ext cx="11601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b="1" dirty="0">
                <a:latin typeface="Gill Sans MT" panose="020B0502020104020203" pitchFamily="34" charset="0"/>
              </a:rPr>
              <a:t>Religious views and ethics on capital punishment</a:t>
            </a:r>
          </a:p>
        </p:txBody>
      </p:sp>
      <p:grpSp>
        <p:nvGrpSpPr>
          <p:cNvPr id="271" name="Group 270"/>
          <p:cNvGrpSpPr/>
          <p:nvPr/>
        </p:nvGrpSpPr>
        <p:grpSpPr>
          <a:xfrm rot="20545707">
            <a:off x="998581" y="4134927"/>
            <a:ext cx="352800" cy="352800"/>
            <a:chOff x="-1077733" y="6847691"/>
            <a:chExt cx="352800" cy="352800"/>
          </a:xfrm>
        </p:grpSpPr>
        <p:sp>
          <p:nvSpPr>
            <p:cNvPr id="285" name="Oval 284"/>
            <p:cNvSpPr/>
            <p:nvPr/>
          </p:nvSpPr>
          <p:spPr>
            <a:xfrm>
              <a:off x="-1063754" y="6861670"/>
              <a:ext cx="324841" cy="324841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86" name="Picture 285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077733" y="6847691"/>
              <a:ext cx="352800" cy="352800"/>
            </a:xfrm>
            <a:prstGeom prst="rect">
              <a:avLst/>
            </a:prstGeom>
          </p:spPr>
        </p:pic>
      </p:grpSp>
      <p:sp>
        <p:nvSpPr>
          <p:cNvPr id="230" name="TextBox 229">
            <a:extLst>
              <a:ext uri="{FF2B5EF4-FFF2-40B4-BE49-F238E27FC236}">
                <a16:creationId xmlns:a16="http://schemas.microsoft.com/office/drawing/2014/main" id="{990B5540-F76B-E148-0F0F-9AEDFFAFD396}"/>
              </a:ext>
            </a:extLst>
          </p:cNvPr>
          <p:cNvSpPr txBox="1"/>
          <p:nvPr/>
        </p:nvSpPr>
        <p:spPr>
          <a:xfrm>
            <a:off x="449586" y="3725068"/>
            <a:ext cx="853708" cy="338554"/>
          </a:xfrm>
          <a:prstGeom prst="rect">
            <a:avLst/>
          </a:prstGeom>
          <a:solidFill>
            <a:srgbClr val="57A4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Welcome to Year 10</a:t>
            </a:r>
          </a:p>
        </p:txBody>
      </p:sp>
      <p:sp>
        <p:nvSpPr>
          <p:cNvPr id="231" name="TextBox 230">
            <a:extLst>
              <a:ext uri="{FF2B5EF4-FFF2-40B4-BE49-F238E27FC236}">
                <a16:creationId xmlns:a16="http://schemas.microsoft.com/office/drawing/2014/main" id="{926534C7-BF09-020E-AFB1-A69C9B3CA1EC}"/>
              </a:ext>
            </a:extLst>
          </p:cNvPr>
          <p:cNvSpPr txBox="1"/>
          <p:nvPr/>
        </p:nvSpPr>
        <p:spPr>
          <a:xfrm>
            <a:off x="4745703" y="2434036"/>
            <a:ext cx="853708" cy="338554"/>
          </a:xfrm>
          <a:prstGeom prst="rect">
            <a:avLst/>
          </a:prstGeom>
          <a:solidFill>
            <a:srgbClr val="57A4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Welcome to Year 11</a:t>
            </a:r>
          </a:p>
        </p:txBody>
      </p: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E2E96D3-CDA1-4711-938F-1B4C147A22B2}"/>
              </a:ext>
            </a:extLst>
          </p:cNvPr>
          <p:cNvGrpSpPr/>
          <p:nvPr/>
        </p:nvGrpSpPr>
        <p:grpSpPr>
          <a:xfrm rot="10800000">
            <a:off x="607806" y="6527021"/>
            <a:ext cx="306786" cy="314614"/>
            <a:chOff x="-853074" y="5079563"/>
            <a:chExt cx="270000" cy="276889"/>
          </a:xfrm>
        </p:grpSpPr>
        <p:pic>
          <p:nvPicPr>
            <p:cNvPr id="78" name="Picture 77">
              <a:extLst>
                <a:ext uri="{FF2B5EF4-FFF2-40B4-BE49-F238E27FC236}">
                  <a16:creationId xmlns:a16="http://schemas.microsoft.com/office/drawing/2014/main" id="{5A51B0B0-B382-4F51-92A4-B835A057BEA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79" name="Oval 78">
              <a:extLst>
                <a:ext uri="{FF2B5EF4-FFF2-40B4-BE49-F238E27FC236}">
                  <a16:creationId xmlns:a16="http://schemas.microsoft.com/office/drawing/2014/main" id="{6EBDF446-625D-4930-BF64-5E86D3F83B9C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80" name="Picture 79">
              <a:extLst>
                <a:ext uri="{FF2B5EF4-FFF2-40B4-BE49-F238E27FC236}">
                  <a16:creationId xmlns:a16="http://schemas.microsoft.com/office/drawing/2014/main" id="{5F89D1AD-5DE8-4C11-814F-11ABC47FD61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grpSp>
        <p:nvGrpSpPr>
          <p:cNvPr id="33" name="Group 32">
            <a:extLst>
              <a:ext uri="{FF2B5EF4-FFF2-40B4-BE49-F238E27FC236}">
                <a16:creationId xmlns:a16="http://schemas.microsoft.com/office/drawing/2014/main" id="{FEAFFC5C-DB47-4D76-B7D2-2DB5C0548AB5}"/>
              </a:ext>
            </a:extLst>
          </p:cNvPr>
          <p:cNvGrpSpPr/>
          <p:nvPr/>
        </p:nvGrpSpPr>
        <p:grpSpPr>
          <a:xfrm>
            <a:off x="3058658" y="6604714"/>
            <a:ext cx="306786" cy="314614"/>
            <a:chOff x="-853074" y="5079563"/>
            <a:chExt cx="270000" cy="276889"/>
          </a:xfrm>
        </p:grpSpPr>
        <p:pic>
          <p:nvPicPr>
            <p:cNvPr id="34" name="Picture 33">
              <a:extLst>
                <a:ext uri="{FF2B5EF4-FFF2-40B4-BE49-F238E27FC236}">
                  <a16:creationId xmlns:a16="http://schemas.microsoft.com/office/drawing/2014/main" id="{7964AAA5-6272-4246-951A-CAF7D719064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07A69D63-A45F-4CAC-9A0D-3783EE5B7B48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50F0D5DE-6FA9-4943-8D7A-A4950B63AD9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grpSp>
        <p:nvGrpSpPr>
          <p:cNvPr id="232" name="Group 231">
            <a:extLst>
              <a:ext uri="{FF2B5EF4-FFF2-40B4-BE49-F238E27FC236}">
                <a16:creationId xmlns:a16="http://schemas.microsoft.com/office/drawing/2014/main" id="{CD294E9B-17BD-014A-0AB7-3C24202C7DC2}"/>
              </a:ext>
            </a:extLst>
          </p:cNvPr>
          <p:cNvGrpSpPr/>
          <p:nvPr/>
        </p:nvGrpSpPr>
        <p:grpSpPr>
          <a:xfrm rot="21359955">
            <a:off x="4078153" y="5402552"/>
            <a:ext cx="306786" cy="314614"/>
            <a:chOff x="-853074" y="5079563"/>
            <a:chExt cx="270000" cy="276889"/>
          </a:xfrm>
        </p:grpSpPr>
        <p:pic>
          <p:nvPicPr>
            <p:cNvPr id="233" name="Picture 232">
              <a:extLst>
                <a:ext uri="{FF2B5EF4-FFF2-40B4-BE49-F238E27FC236}">
                  <a16:creationId xmlns:a16="http://schemas.microsoft.com/office/drawing/2014/main" id="{5BF29C34-DEA7-941A-6A99-BD26FF49497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235" name="Oval 234">
              <a:extLst>
                <a:ext uri="{FF2B5EF4-FFF2-40B4-BE49-F238E27FC236}">
                  <a16:creationId xmlns:a16="http://schemas.microsoft.com/office/drawing/2014/main" id="{02C3B032-D870-EC4B-07D2-CAF45F086D89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36" name="Picture 235">
              <a:extLst>
                <a:ext uri="{FF2B5EF4-FFF2-40B4-BE49-F238E27FC236}">
                  <a16:creationId xmlns:a16="http://schemas.microsoft.com/office/drawing/2014/main" id="{2DFD2835-DB49-AD13-148E-E08BE1A4752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grpSp>
        <p:nvGrpSpPr>
          <p:cNvPr id="237" name="Group 236">
            <a:extLst>
              <a:ext uri="{FF2B5EF4-FFF2-40B4-BE49-F238E27FC236}">
                <a16:creationId xmlns:a16="http://schemas.microsoft.com/office/drawing/2014/main" id="{F22DE6CB-8140-7213-A1F2-9594A0078381}"/>
              </a:ext>
            </a:extLst>
          </p:cNvPr>
          <p:cNvGrpSpPr/>
          <p:nvPr/>
        </p:nvGrpSpPr>
        <p:grpSpPr>
          <a:xfrm rot="12144240">
            <a:off x="2811721" y="5182527"/>
            <a:ext cx="306786" cy="314614"/>
            <a:chOff x="-853074" y="5079563"/>
            <a:chExt cx="270000" cy="276889"/>
          </a:xfrm>
        </p:grpSpPr>
        <p:pic>
          <p:nvPicPr>
            <p:cNvPr id="240" name="Picture 239">
              <a:extLst>
                <a:ext uri="{FF2B5EF4-FFF2-40B4-BE49-F238E27FC236}">
                  <a16:creationId xmlns:a16="http://schemas.microsoft.com/office/drawing/2014/main" id="{91D21C8E-8399-92A5-70E6-29F36BCDC0E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241" name="Oval 240">
              <a:extLst>
                <a:ext uri="{FF2B5EF4-FFF2-40B4-BE49-F238E27FC236}">
                  <a16:creationId xmlns:a16="http://schemas.microsoft.com/office/drawing/2014/main" id="{363A4128-AF1B-A56B-FF46-53C545EDBCBF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42" name="Picture 241">
              <a:extLst>
                <a:ext uri="{FF2B5EF4-FFF2-40B4-BE49-F238E27FC236}">
                  <a16:creationId xmlns:a16="http://schemas.microsoft.com/office/drawing/2014/main" id="{3A6A9F98-34C0-44A8-45C5-A501398DCBA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grpSp>
        <p:nvGrpSpPr>
          <p:cNvPr id="243" name="Group 242">
            <a:extLst>
              <a:ext uri="{FF2B5EF4-FFF2-40B4-BE49-F238E27FC236}">
                <a16:creationId xmlns:a16="http://schemas.microsoft.com/office/drawing/2014/main" id="{56F7EF8E-F3C4-5C0E-A56B-4E106222D354}"/>
              </a:ext>
            </a:extLst>
          </p:cNvPr>
          <p:cNvGrpSpPr/>
          <p:nvPr/>
        </p:nvGrpSpPr>
        <p:grpSpPr>
          <a:xfrm>
            <a:off x="1871211" y="5397594"/>
            <a:ext cx="306786" cy="314614"/>
            <a:chOff x="-853074" y="5079563"/>
            <a:chExt cx="270000" cy="276889"/>
          </a:xfrm>
        </p:grpSpPr>
        <p:pic>
          <p:nvPicPr>
            <p:cNvPr id="244" name="Picture 243">
              <a:extLst>
                <a:ext uri="{FF2B5EF4-FFF2-40B4-BE49-F238E27FC236}">
                  <a16:creationId xmlns:a16="http://schemas.microsoft.com/office/drawing/2014/main" id="{DBCB57DE-A44F-AD59-C906-C77D800C590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245" name="Oval 244">
              <a:extLst>
                <a:ext uri="{FF2B5EF4-FFF2-40B4-BE49-F238E27FC236}">
                  <a16:creationId xmlns:a16="http://schemas.microsoft.com/office/drawing/2014/main" id="{D4DDBEAE-81A5-4A7F-4AA8-0764D49AAE92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46" name="Picture 245">
              <a:extLst>
                <a:ext uri="{FF2B5EF4-FFF2-40B4-BE49-F238E27FC236}">
                  <a16:creationId xmlns:a16="http://schemas.microsoft.com/office/drawing/2014/main" id="{AE31FCA3-153C-4FB1-3272-3A8FC2FB4A5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9157D921-6F80-4FA2-A488-AA10BEABF52A}"/>
              </a:ext>
            </a:extLst>
          </p:cNvPr>
          <p:cNvGrpSpPr/>
          <p:nvPr/>
        </p:nvGrpSpPr>
        <p:grpSpPr>
          <a:xfrm rot="15135270">
            <a:off x="622259" y="4764952"/>
            <a:ext cx="306786" cy="314614"/>
            <a:chOff x="-853074" y="5079563"/>
            <a:chExt cx="270000" cy="276889"/>
          </a:xfrm>
        </p:grpSpPr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DFF35AF5-9C06-176E-3F54-F9963940E54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17875FA5-1A79-9A3F-138C-58240A3EAA28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9" name="Picture 38">
              <a:extLst>
                <a:ext uri="{FF2B5EF4-FFF2-40B4-BE49-F238E27FC236}">
                  <a16:creationId xmlns:a16="http://schemas.microsoft.com/office/drawing/2014/main" id="{2E0F6FE6-250E-E45B-B42B-9E944368062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981E5898-A871-8B97-331A-344C78F4D3C6}"/>
              </a:ext>
            </a:extLst>
          </p:cNvPr>
          <p:cNvGrpSpPr/>
          <p:nvPr/>
        </p:nvGrpSpPr>
        <p:grpSpPr>
          <a:xfrm rot="10800000">
            <a:off x="1689609" y="3990626"/>
            <a:ext cx="306786" cy="314614"/>
            <a:chOff x="-853074" y="5079563"/>
            <a:chExt cx="270000" cy="276889"/>
          </a:xfrm>
        </p:grpSpPr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C8CF2D07-9FDC-0BE8-DE0F-125027126A5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42" name="Oval 41">
              <a:extLst>
                <a:ext uri="{FF2B5EF4-FFF2-40B4-BE49-F238E27FC236}">
                  <a16:creationId xmlns:a16="http://schemas.microsoft.com/office/drawing/2014/main" id="{3B2414E2-BB9C-3E8F-AE7D-BC27575A5863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209C3BE4-4F28-E92C-5483-CA3FDF47B78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grpSp>
        <p:nvGrpSpPr>
          <p:cNvPr id="44" name="Group 43">
            <a:extLst>
              <a:ext uri="{FF2B5EF4-FFF2-40B4-BE49-F238E27FC236}">
                <a16:creationId xmlns:a16="http://schemas.microsoft.com/office/drawing/2014/main" id="{FEAB2988-F88B-E236-53F3-A8B624EBDBA3}"/>
              </a:ext>
            </a:extLst>
          </p:cNvPr>
          <p:cNvGrpSpPr/>
          <p:nvPr/>
        </p:nvGrpSpPr>
        <p:grpSpPr>
          <a:xfrm rot="21409891">
            <a:off x="2639486" y="4155189"/>
            <a:ext cx="306786" cy="314614"/>
            <a:chOff x="-853074" y="5079563"/>
            <a:chExt cx="270000" cy="276889"/>
          </a:xfrm>
        </p:grpSpPr>
        <p:pic>
          <p:nvPicPr>
            <p:cNvPr id="45" name="Picture 44">
              <a:extLst>
                <a:ext uri="{FF2B5EF4-FFF2-40B4-BE49-F238E27FC236}">
                  <a16:creationId xmlns:a16="http://schemas.microsoft.com/office/drawing/2014/main" id="{45E30C50-61CE-7302-CED5-C668BF5CA54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46" name="Oval 45">
              <a:extLst>
                <a:ext uri="{FF2B5EF4-FFF2-40B4-BE49-F238E27FC236}">
                  <a16:creationId xmlns:a16="http://schemas.microsoft.com/office/drawing/2014/main" id="{97A22DE9-A145-C175-4E02-88331520178D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48" name="Picture 47">
              <a:extLst>
                <a:ext uri="{FF2B5EF4-FFF2-40B4-BE49-F238E27FC236}">
                  <a16:creationId xmlns:a16="http://schemas.microsoft.com/office/drawing/2014/main" id="{6751D82C-38E7-F721-3FF3-B0BCD5175C6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grpSp>
        <p:nvGrpSpPr>
          <p:cNvPr id="50" name="Group 49">
            <a:extLst>
              <a:ext uri="{FF2B5EF4-FFF2-40B4-BE49-F238E27FC236}">
                <a16:creationId xmlns:a16="http://schemas.microsoft.com/office/drawing/2014/main" id="{D822791E-8357-C9A8-7E7B-6C1EFA2C5F78}"/>
              </a:ext>
            </a:extLst>
          </p:cNvPr>
          <p:cNvGrpSpPr/>
          <p:nvPr/>
        </p:nvGrpSpPr>
        <p:grpSpPr>
          <a:xfrm rot="10800000">
            <a:off x="5783253" y="5298362"/>
            <a:ext cx="306786" cy="314614"/>
            <a:chOff x="-853074" y="5079563"/>
            <a:chExt cx="270000" cy="276889"/>
          </a:xfrm>
        </p:grpSpPr>
        <p:pic>
          <p:nvPicPr>
            <p:cNvPr id="52" name="Picture 51">
              <a:extLst>
                <a:ext uri="{FF2B5EF4-FFF2-40B4-BE49-F238E27FC236}">
                  <a16:creationId xmlns:a16="http://schemas.microsoft.com/office/drawing/2014/main" id="{5DB88C96-A06D-1562-EC65-4696504BCA7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A84DA5E-2099-03C3-500D-09A99DC021E5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54" name="Picture 53">
              <a:extLst>
                <a:ext uri="{FF2B5EF4-FFF2-40B4-BE49-F238E27FC236}">
                  <a16:creationId xmlns:a16="http://schemas.microsoft.com/office/drawing/2014/main" id="{459BC81C-F31F-8A3D-09DB-259995D11E2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sp>
        <p:nvSpPr>
          <p:cNvPr id="55" name="TextBox 54">
            <a:extLst>
              <a:ext uri="{FF2B5EF4-FFF2-40B4-BE49-F238E27FC236}">
                <a16:creationId xmlns:a16="http://schemas.microsoft.com/office/drawing/2014/main" id="{30B38AEB-BB42-A6CE-C1FA-780A73D71E27}"/>
              </a:ext>
            </a:extLst>
          </p:cNvPr>
          <p:cNvSpPr txBox="1"/>
          <p:nvPr/>
        </p:nvSpPr>
        <p:spPr>
          <a:xfrm>
            <a:off x="1303294" y="3711332"/>
            <a:ext cx="11601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b="1" dirty="0">
                <a:latin typeface="Gill Sans MT" panose="020B0502020104020203" pitchFamily="34" charset="0"/>
              </a:rPr>
              <a:t>Religion – Conflict and peace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08D7E1FC-DD26-FCE7-0CDC-4CB12FCA05CF}"/>
              </a:ext>
            </a:extLst>
          </p:cNvPr>
          <p:cNvSpPr txBox="1"/>
          <p:nvPr/>
        </p:nvSpPr>
        <p:spPr>
          <a:xfrm>
            <a:off x="2020776" y="4443967"/>
            <a:ext cx="13951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b="1" dirty="0">
                <a:latin typeface="Gill Sans MT" panose="020B0502020104020203" pitchFamily="34" charset="0"/>
              </a:rPr>
              <a:t>What did the Prophet Muhammad achieve as a peacemaker</a:t>
            </a:r>
            <a:endParaRPr lang="en-GB" sz="800" b="1" dirty="0">
              <a:latin typeface="Gill Sans MT" panose="020B0502020104020203" pitchFamily="34" charset="0"/>
            </a:endParaRPr>
          </a:p>
        </p:txBody>
      </p:sp>
      <p:grpSp>
        <p:nvGrpSpPr>
          <p:cNvPr id="57" name="Group 56">
            <a:extLst>
              <a:ext uri="{FF2B5EF4-FFF2-40B4-BE49-F238E27FC236}">
                <a16:creationId xmlns:a16="http://schemas.microsoft.com/office/drawing/2014/main" id="{72253BE8-C711-16FD-7BCE-F186FD45DFEE}"/>
              </a:ext>
            </a:extLst>
          </p:cNvPr>
          <p:cNvGrpSpPr/>
          <p:nvPr/>
        </p:nvGrpSpPr>
        <p:grpSpPr>
          <a:xfrm rot="10800000">
            <a:off x="3459889" y="3986712"/>
            <a:ext cx="306786" cy="314614"/>
            <a:chOff x="-853074" y="5079563"/>
            <a:chExt cx="270000" cy="276889"/>
          </a:xfrm>
        </p:grpSpPr>
        <p:pic>
          <p:nvPicPr>
            <p:cNvPr id="58" name="Picture 57">
              <a:extLst>
                <a:ext uri="{FF2B5EF4-FFF2-40B4-BE49-F238E27FC236}">
                  <a16:creationId xmlns:a16="http://schemas.microsoft.com/office/drawing/2014/main" id="{62B6B368-D896-D6F9-292E-2260BBC3F5D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6CC5E15E-DA17-6852-B197-9E3DA0144B5E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60" name="Picture 59">
              <a:extLst>
                <a:ext uri="{FF2B5EF4-FFF2-40B4-BE49-F238E27FC236}">
                  <a16:creationId xmlns:a16="http://schemas.microsoft.com/office/drawing/2014/main" id="{0618152B-719C-AC73-0F04-68999C08ACC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grpSp>
        <p:nvGrpSpPr>
          <p:cNvPr id="257" name="Group 256">
            <a:extLst>
              <a:ext uri="{FF2B5EF4-FFF2-40B4-BE49-F238E27FC236}">
                <a16:creationId xmlns:a16="http://schemas.microsoft.com/office/drawing/2014/main" id="{DE1EEE52-62F5-627F-940B-DCCB1F96C3B7}"/>
              </a:ext>
            </a:extLst>
          </p:cNvPr>
          <p:cNvGrpSpPr/>
          <p:nvPr/>
        </p:nvGrpSpPr>
        <p:grpSpPr>
          <a:xfrm rot="21031053">
            <a:off x="4609722" y="4171628"/>
            <a:ext cx="306786" cy="314614"/>
            <a:chOff x="-853074" y="5079563"/>
            <a:chExt cx="270000" cy="276889"/>
          </a:xfrm>
        </p:grpSpPr>
        <p:pic>
          <p:nvPicPr>
            <p:cNvPr id="73" name="Picture 72">
              <a:extLst>
                <a:ext uri="{FF2B5EF4-FFF2-40B4-BE49-F238E27FC236}">
                  <a16:creationId xmlns:a16="http://schemas.microsoft.com/office/drawing/2014/main" id="{8A49B025-814F-677C-15C9-C4642D25FBB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74" name="Oval 73">
              <a:extLst>
                <a:ext uri="{FF2B5EF4-FFF2-40B4-BE49-F238E27FC236}">
                  <a16:creationId xmlns:a16="http://schemas.microsoft.com/office/drawing/2014/main" id="{3BBD3A8F-DA1F-A5FC-CEAA-63AED4334D66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5" name="Picture 74">
              <a:extLst>
                <a:ext uri="{FF2B5EF4-FFF2-40B4-BE49-F238E27FC236}">
                  <a16:creationId xmlns:a16="http://schemas.microsoft.com/office/drawing/2014/main" id="{C1872CAF-33EF-AB10-17C7-B688D933FE5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23248134-D155-9F07-10AD-FDF6217F64E2}"/>
              </a:ext>
            </a:extLst>
          </p:cNvPr>
          <p:cNvGrpSpPr/>
          <p:nvPr/>
        </p:nvGrpSpPr>
        <p:grpSpPr>
          <a:xfrm rot="10800000">
            <a:off x="6014982" y="2913805"/>
            <a:ext cx="306786" cy="314614"/>
            <a:chOff x="-853074" y="5079563"/>
            <a:chExt cx="270000" cy="276889"/>
          </a:xfrm>
        </p:grpSpPr>
        <p:pic>
          <p:nvPicPr>
            <p:cNvPr id="83" name="Picture 82">
              <a:extLst>
                <a:ext uri="{FF2B5EF4-FFF2-40B4-BE49-F238E27FC236}">
                  <a16:creationId xmlns:a16="http://schemas.microsoft.com/office/drawing/2014/main" id="{9C8F08BB-F80D-A1AB-32E4-EF7C8FF2453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84" name="Oval 83">
              <a:extLst>
                <a:ext uri="{FF2B5EF4-FFF2-40B4-BE49-F238E27FC236}">
                  <a16:creationId xmlns:a16="http://schemas.microsoft.com/office/drawing/2014/main" id="{B5FDEE69-A17C-3494-8BCD-898530590ACE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85" name="Picture 84">
              <a:extLst>
                <a:ext uri="{FF2B5EF4-FFF2-40B4-BE49-F238E27FC236}">
                  <a16:creationId xmlns:a16="http://schemas.microsoft.com/office/drawing/2014/main" id="{40D15223-3F46-EF0E-70B6-1A0329A5E95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grpSp>
        <p:nvGrpSpPr>
          <p:cNvPr id="90" name="Group 89">
            <a:extLst>
              <a:ext uri="{FF2B5EF4-FFF2-40B4-BE49-F238E27FC236}">
                <a16:creationId xmlns:a16="http://schemas.microsoft.com/office/drawing/2014/main" id="{04366D63-73E1-54C1-F9B7-F370DC26BF85}"/>
              </a:ext>
            </a:extLst>
          </p:cNvPr>
          <p:cNvGrpSpPr/>
          <p:nvPr/>
        </p:nvGrpSpPr>
        <p:grpSpPr>
          <a:xfrm rot="7581568">
            <a:off x="5889803" y="3723302"/>
            <a:ext cx="306786" cy="314614"/>
            <a:chOff x="-853074" y="5079563"/>
            <a:chExt cx="270000" cy="276889"/>
          </a:xfrm>
        </p:grpSpPr>
        <p:pic>
          <p:nvPicPr>
            <p:cNvPr id="298" name="Picture 297">
              <a:extLst>
                <a:ext uri="{FF2B5EF4-FFF2-40B4-BE49-F238E27FC236}">
                  <a16:creationId xmlns:a16="http://schemas.microsoft.com/office/drawing/2014/main" id="{1C90884C-2F58-943F-3585-5DFBF2958EE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299" name="Oval 298">
              <a:extLst>
                <a:ext uri="{FF2B5EF4-FFF2-40B4-BE49-F238E27FC236}">
                  <a16:creationId xmlns:a16="http://schemas.microsoft.com/office/drawing/2014/main" id="{09360E6B-B5CF-7FC1-7A55-8A0ED6630136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10" name="Picture 309">
              <a:extLst>
                <a:ext uri="{FF2B5EF4-FFF2-40B4-BE49-F238E27FC236}">
                  <a16:creationId xmlns:a16="http://schemas.microsoft.com/office/drawing/2014/main" id="{21647E01-72C7-6F6A-132C-9C0F5C40CF4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grpSp>
        <p:nvGrpSpPr>
          <p:cNvPr id="311" name="Group 310">
            <a:extLst>
              <a:ext uri="{FF2B5EF4-FFF2-40B4-BE49-F238E27FC236}">
                <a16:creationId xmlns:a16="http://schemas.microsoft.com/office/drawing/2014/main" id="{B409EDFF-61C3-5218-4BC2-CB105B9855D9}"/>
              </a:ext>
            </a:extLst>
          </p:cNvPr>
          <p:cNvGrpSpPr/>
          <p:nvPr/>
        </p:nvGrpSpPr>
        <p:grpSpPr>
          <a:xfrm rot="10800000">
            <a:off x="2696142" y="2745922"/>
            <a:ext cx="306786" cy="314614"/>
            <a:chOff x="-853074" y="5079563"/>
            <a:chExt cx="270000" cy="276889"/>
          </a:xfrm>
        </p:grpSpPr>
        <p:pic>
          <p:nvPicPr>
            <p:cNvPr id="312" name="Picture 311">
              <a:extLst>
                <a:ext uri="{FF2B5EF4-FFF2-40B4-BE49-F238E27FC236}">
                  <a16:creationId xmlns:a16="http://schemas.microsoft.com/office/drawing/2014/main" id="{3B294C57-2A21-B138-7823-C85C1BE0CE1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313" name="Oval 312">
              <a:extLst>
                <a:ext uri="{FF2B5EF4-FFF2-40B4-BE49-F238E27FC236}">
                  <a16:creationId xmlns:a16="http://schemas.microsoft.com/office/drawing/2014/main" id="{065FCB90-37AF-AC74-49E1-F9424966B6DB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21" name="Picture 120">
              <a:extLst>
                <a:ext uri="{FF2B5EF4-FFF2-40B4-BE49-F238E27FC236}">
                  <a16:creationId xmlns:a16="http://schemas.microsoft.com/office/drawing/2014/main" id="{07880A48-D6B1-4F27-A55D-E0D0A6976CD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grpSp>
        <p:nvGrpSpPr>
          <p:cNvPr id="122" name="Group 121">
            <a:extLst>
              <a:ext uri="{FF2B5EF4-FFF2-40B4-BE49-F238E27FC236}">
                <a16:creationId xmlns:a16="http://schemas.microsoft.com/office/drawing/2014/main" id="{A249ED44-26CE-2887-1912-527ED81EACBF}"/>
              </a:ext>
            </a:extLst>
          </p:cNvPr>
          <p:cNvGrpSpPr/>
          <p:nvPr/>
        </p:nvGrpSpPr>
        <p:grpSpPr>
          <a:xfrm rot="20101331">
            <a:off x="1093406" y="1808172"/>
            <a:ext cx="306786" cy="314614"/>
            <a:chOff x="-853074" y="5079563"/>
            <a:chExt cx="270000" cy="276889"/>
          </a:xfrm>
        </p:grpSpPr>
        <p:pic>
          <p:nvPicPr>
            <p:cNvPr id="123" name="Picture 122">
              <a:extLst>
                <a:ext uri="{FF2B5EF4-FFF2-40B4-BE49-F238E27FC236}">
                  <a16:creationId xmlns:a16="http://schemas.microsoft.com/office/drawing/2014/main" id="{9141DA71-29C4-E0C2-E8F3-B9C1693D3AD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127" name="Oval 126">
              <a:extLst>
                <a:ext uri="{FF2B5EF4-FFF2-40B4-BE49-F238E27FC236}">
                  <a16:creationId xmlns:a16="http://schemas.microsoft.com/office/drawing/2014/main" id="{1B480413-052F-6FC5-D2F0-8D5CBCF8B132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36" name="Picture 335">
              <a:extLst>
                <a:ext uri="{FF2B5EF4-FFF2-40B4-BE49-F238E27FC236}">
                  <a16:creationId xmlns:a16="http://schemas.microsoft.com/office/drawing/2014/main" id="{971CA297-338E-A91E-2621-2E7852F541B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grpSp>
        <p:nvGrpSpPr>
          <p:cNvPr id="337" name="Group 336">
            <a:extLst>
              <a:ext uri="{FF2B5EF4-FFF2-40B4-BE49-F238E27FC236}">
                <a16:creationId xmlns:a16="http://schemas.microsoft.com/office/drawing/2014/main" id="{A7173148-D34F-4418-F8F4-4B11AEF93E9B}"/>
              </a:ext>
            </a:extLst>
          </p:cNvPr>
          <p:cNvGrpSpPr/>
          <p:nvPr/>
        </p:nvGrpSpPr>
        <p:grpSpPr>
          <a:xfrm>
            <a:off x="3883327" y="2963898"/>
            <a:ext cx="306786" cy="314614"/>
            <a:chOff x="-853074" y="5079563"/>
            <a:chExt cx="270000" cy="276889"/>
          </a:xfrm>
        </p:grpSpPr>
        <p:pic>
          <p:nvPicPr>
            <p:cNvPr id="338" name="Picture 337">
              <a:extLst>
                <a:ext uri="{FF2B5EF4-FFF2-40B4-BE49-F238E27FC236}">
                  <a16:creationId xmlns:a16="http://schemas.microsoft.com/office/drawing/2014/main" id="{DCBF3A19-7750-D425-3328-EA7EDED31D8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339" name="Oval 338">
              <a:extLst>
                <a:ext uri="{FF2B5EF4-FFF2-40B4-BE49-F238E27FC236}">
                  <a16:creationId xmlns:a16="http://schemas.microsoft.com/office/drawing/2014/main" id="{CDAAC488-87DE-811F-A862-67ADE7FDAE0E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40" name="Picture 339">
              <a:extLst>
                <a:ext uri="{FF2B5EF4-FFF2-40B4-BE49-F238E27FC236}">
                  <a16:creationId xmlns:a16="http://schemas.microsoft.com/office/drawing/2014/main" id="{F6F39C22-1831-8231-C0CC-15E2D342510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grpSp>
        <p:nvGrpSpPr>
          <p:cNvPr id="341" name="Group 340">
            <a:extLst>
              <a:ext uri="{FF2B5EF4-FFF2-40B4-BE49-F238E27FC236}">
                <a16:creationId xmlns:a16="http://schemas.microsoft.com/office/drawing/2014/main" id="{2EA21CEC-632D-B11A-FE6E-DF454BE4360A}"/>
              </a:ext>
            </a:extLst>
          </p:cNvPr>
          <p:cNvGrpSpPr/>
          <p:nvPr/>
        </p:nvGrpSpPr>
        <p:grpSpPr>
          <a:xfrm rot="1118192">
            <a:off x="411093" y="2588250"/>
            <a:ext cx="306786" cy="314614"/>
            <a:chOff x="-853074" y="5079563"/>
            <a:chExt cx="270000" cy="276889"/>
          </a:xfrm>
        </p:grpSpPr>
        <p:pic>
          <p:nvPicPr>
            <p:cNvPr id="342" name="Picture 341">
              <a:extLst>
                <a:ext uri="{FF2B5EF4-FFF2-40B4-BE49-F238E27FC236}">
                  <a16:creationId xmlns:a16="http://schemas.microsoft.com/office/drawing/2014/main" id="{1CF0CA01-A6CA-E18A-EA96-2E188782531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86452"/>
              <a:ext cx="270000" cy="270000"/>
            </a:xfrm>
            <a:prstGeom prst="rect">
              <a:avLst/>
            </a:prstGeom>
          </p:spPr>
        </p:pic>
        <p:sp>
          <p:nvSpPr>
            <p:cNvPr id="343" name="Oval 342">
              <a:extLst>
                <a:ext uri="{FF2B5EF4-FFF2-40B4-BE49-F238E27FC236}">
                  <a16:creationId xmlns:a16="http://schemas.microsoft.com/office/drawing/2014/main" id="{38999EC0-D1A7-B641-A9EF-173FC36A9F13}"/>
                </a:ext>
              </a:extLst>
            </p:cNvPr>
            <p:cNvSpPr/>
            <p:nvPr/>
          </p:nvSpPr>
          <p:spPr>
            <a:xfrm>
              <a:off x="-764229" y="5097890"/>
              <a:ext cx="119288" cy="11667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44" name="Picture 343">
              <a:extLst>
                <a:ext uri="{FF2B5EF4-FFF2-40B4-BE49-F238E27FC236}">
                  <a16:creationId xmlns:a16="http://schemas.microsoft.com/office/drawing/2014/main" id="{362B2D47-2230-F413-5845-8814DBB8F10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53074" y="5079563"/>
              <a:ext cx="270000" cy="270000"/>
            </a:xfrm>
            <a:prstGeom prst="rect">
              <a:avLst/>
            </a:prstGeom>
          </p:spPr>
        </p:pic>
      </p:grpSp>
      <p:grpSp>
        <p:nvGrpSpPr>
          <p:cNvPr id="153" name="Group 152">
            <a:extLst>
              <a:ext uri="{FF2B5EF4-FFF2-40B4-BE49-F238E27FC236}">
                <a16:creationId xmlns:a16="http://schemas.microsoft.com/office/drawing/2014/main" id="{AC87D328-3C55-360C-041A-0D4DA3EC50A3}"/>
              </a:ext>
            </a:extLst>
          </p:cNvPr>
          <p:cNvGrpSpPr/>
          <p:nvPr/>
        </p:nvGrpSpPr>
        <p:grpSpPr>
          <a:xfrm rot="20545707">
            <a:off x="1010420" y="4136753"/>
            <a:ext cx="352800" cy="352800"/>
            <a:chOff x="-1077733" y="6847691"/>
            <a:chExt cx="352800" cy="352800"/>
          </a:xfrm>
        </p:grpSpPr>
        <p:sp>
          <p:nvSpPr>
            <p:cNvPr id="154" name="Oval 153">
              <a:extLst>
                <a:ext uri="{FF2B5EF4-FFF2-40B4-BE49-F238E27FC236}">
                  <a16:creationId xmlns:a16="http://schemas.microsoft.com/office/drawing/2014/main" id="{B891281C-7742-0C95-9719-D4749298FA61}"/>
                </a:ext>
              </a:extLst>
            </p:cNvPr>
            <p:cNvSpPr/>
            <p:nvPr/>
          </p:nvSpPr>
          <p:spPr>
            <a:xfrm>
              <a:off x="-1063754" y="6861670"/>
              <a:ext cx="324841" cy="324841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55" name="Picture 154">
              <a:extLst>
                <a:ext uri="{FF2B5EF4-FFF2-40B4-BE49-F238E27FC236}">
                  <a16:creationId xmlns:a16="http://schemas.microsoft.com/office/drawing/2014/main" id="{11254F80-333C-B43F-FB97-3C5C596E7FC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077733" y="6847691"/>
              <a:ext cx="352800" cy="352800"/>
            </a:xfrm>
            <a:prstGeom prst="rect">
              <a:avLst/>
            </a:prstGeom>
          </p:spPr>
        </p:pic>
      </p:grpSp>
      <p:sp>
        <p:nvSpPr>
          <p:cNvPr id="156" name="TextBox 155">
            <a:extLst>
              <a:ext uri="{FF2B5EF4-FFF2-40B4-BE49-F238E27FC236}">
                <a16:creationId xmlns:a16="http://schemas.microsoft.com/office/drawing/2014/main" id="{6D02B3A0-6FE5-1496-EB29-C3D27F2E721A}"/>
              </a:ext>
            </a:extLst>
          </p:cNvPr>
          <p:cNvSpPr txBox="1"/>
          <p:nvPr/>
        </p:nvSpPr>
        <p:spPr>
          <a:xfrm>
            <a:off x="4757542" y="2435862"/>
            <a:ext cx="853708" cy="338554"/>
          </a:xfrm>
          <a:prstGeom prst="rect">
            <a:avLst/>
          </a:prstGeom>
          <a:solidFill>
            <a:srgbClr val="57A4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Welcome to Year 11</a:t>
            </a:r>
          </a:p>
        </p:txBody>
      </p:sp>
      <p:grpSp>
        <p:nvGrpSpPr>
          <p:cNvPr id="1027" name="Group 1026">
            <a:extLst>
              <a:ext uri="{FF2B5EF4-FFF2-40B4-BE49-F238E27FC236}">
                <a16:creationId xmlns:a16="http://schemas.microsoft.com/office/drawing/2014/main" id="{3491425B-23A3-0985-309E-4873C82E2FA4}"/>
              </a:ext>
            </a:extLst>
          </p:cNvPr>
          <p:cNvGrpSpPr/>
          <p:nvPr/>
        </p:nvGrpSpPr>
        <p:grpSpPr>
          <a:xfrm rot="18198470">
            <a:off x="4748800" y="2824123"/>
            <a:ext cx="352800" cy="352800"/>
            <a:chOff x="-1077733" y="6847691"/>
            <a:chExt cx="352800" cy="352800"/>
          </a:xfrm>
        </p:grpSpPr>
        <p:sp>
          <p:nvSpPr>
            <p:cNvPr id="1029" name="Oval 1028">
              <a:extLst>
                <a:ext uri="{FF2B5EF4-FFF2-40B4-BE49-F238E27FC236}">
                  <a16:creationId xmlns:a16="http://schemas.microsoft.com/office/drawing/2014/main" id="{BBF2CA1C-84AC-E605-0161-C29233860542}"/>
                </a:ext>
              </a:extLst>
            </p:cNvPr>
            <p:cNvSpPr/>
            <p:nvPr/>
          </p:nvSpPr>
          <p:spPr>
            <a:xfrm>
              <a:off x="-1063754" y="6861670"/>
              <a:ext cx="324841" cy="324841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031" name="Picture 1030">
              <a:extLst>
                <a:ext uri="{FF2B5EF4-FFF2-40B4-BE49-F238E27FC236}">
                  <a16:creationId xmlns:a16="http://schemas.microsoft.com/office/drawing/2014/main" id="{10FB836D-CA48-75A2-1F54-0B74D7DCADC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077733" y="6847691"/>
              <a:ext cx="352800" cy="352800"/>
            </a:xfrm>
            <a:prstGeom prst="rect">
              <a:avLst/>
            </a:prstGeom>
          </p:spPr>
        </p:pic>
      </p:grpSp>
      <p:sp>
        <p:nvSpPr>
          <p:cNvPr id="1033" name="TextBox 1032">
            <a:extLst>
              <a:ext uri="{FF2B5EF4-FFF2-40B4-BE49-F238E27FC236}">
                <a16:creationId xmlns:a16="http://schemas.microsoft.com/office/drawing/2014/main" id="{CB76F40D-9262-9FE2-8624-220954E27750}"/>
              </a:ext>
            </a:extLst>
          </p:cNvPr>
          <p:cNvSpPr txBox="1"/>
          <p:nvPr/>
        </p:nvSpPr>
        <p:spPr>
          <a:xfrm>
            <a:off x="86497" y="2959716"/>
            <a:ext cx="8537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Religion and relationships and families</a:t>
            </a:r>
            <a:endParaRPr lang="en-GB" sz="800" b="1" dirty="0">
              <a:latin typeface="Gill Sans MT" panose="020B0502020104020203" pitchFamily="34" charset="0"/>
            </a:endParaRPr>
          </a:p>
        </p:txBody>
      </p:sp>
      <p:sp>
        <p:nvSpPr>
          <p:cNvPr id="1035" name="TextBox 1034">
            <a:extLst>
              <a:ext uri="{FF2B5EF4-FFF2-40B4-BE49-F238E27FC236}">
                <a16:creationId xmlns:a16="http://schemas.microsoft.com/office/drawing/2014/main" id="{768BB047-1AAE-F73D-9B8F-B7FA095D8768}"/>
              </a:ext>
            </a:extLst>
          </p:cNvPr>
          <p:cNvSpPr txBox="1"/>
          <p:nvPr/>
        </p:nvSpPr>
        <p:spPr>
          <a:xfrm>
            <a:off x="1276444" y="2035678"/>
            <a:ext cx="11021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Gill Sans MT" panose="020B0502020104020203" pitchFamily="34" charset="0"/>
              </a:rPr>
              <a:t>Religion, wealth and poverty</a:t>
            </a:r>
            <a:endParaRPr lang="en-GB" sz="800" b="1" dirty="0">
              <a:latin typeface="Gill Sans MT" panose="020B0502020104020203" pitchFamily="34" charset="0"/>
            </a:endParaRPr>
          </a:p>
        </p:txBody>
      </p:sp>
      <p:pic>
        <p:nvPicPr>
          <p:cNvPr id="1044" name="Picture 20" descr="A Level Religious Studies Online Course ...">
            <a:extLst>
              <a:ext uri="{FF2B5EF4-FFF2-40B4-BE49-F238E27FC236}">
                <a16:creationId xmlns:a16="http://schemas.microsoft.com/office/drawing/2014/main" id="{6DACDE55-892A-D6F7-9BFC-0D4CAF9A49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8559" y="6585432"/>
            <a:ext cx="796358" cy="529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Religious Studies A Level | Windsor ...">
            <a:extLst>
              <a:ext uri="{FF2B5EF4-FFF2-40B4-BE49-F238E27FC236}">
                <a16:creationId xmlns:a16="http://schemas.microsoft.com/office/drawing/2014/main" id="{90E43677-27FA-D89A-440E-9E4EE79BE4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250" y="5174802"/>
            <a:ext cx="1029205" cy="716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24" descr="Explain and guide in ethics and religious studies by Chloeword | Fiverr">
            <a:extLst>
              <a:ext uri="{FF2B5EF4-FFF2-40B4-BE49-F238E27FC236}">
                <a16:creationId xmlns:a16="http://schemas.microsoft.com/office/drawing/2014/main" id="{15D7D9E3-F35E-6DFD-A40C-7A76E9D261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8327" y="4263134"/>
            <a:ext cx="817275" cy="550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0" name="Picture 26" descr="St Benedict's Catholic School - Careers using Maths, English, Science...">
            <a:extLst>
              <a:ext uri="{FF2B5EF4-FFF2-40B4-BE49-F238E27FC236}">
                <a16:creationId xmlns:a16="http://schemas.microsoft.com/office/drawing/2014/main" id="{A989BB4D-C209-93EB-A7AD-6C167EE0C4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2368" y="2927688"/>
            <a:ext cx="895560" cy="595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2" name="Picture 28" descr="KS3 Religious Studies: W is for Wealth - BBC Teach">
            <a:extLst>
              <a:ext uri="{FF2B5EF4-FFF2-40B4-BE49-F238E27FC236}">
                <a16:creationId xmlns:a16="http://schemas.microsoft.com/office/drawing/2014/main" id="{1C0AB23D-E573-C6C9-029B-B02A822665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0480" y="1415137"/>
            <a:ext cx="1169942" cy="658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4" name="Picture 30" descr="Religious education 'needs a rebrand' to take in world views - Religion  Media Centre">
            <a:extLst>
              <a:ext uri="{FF2B5EF4-FFF2-40B4-BE49-F238E27FC236}">
                <a16:creationId xmlns:a16="http://schemas.microsoft.com/office/drawing/2014/main" id="{0DC21E57-03D9-25A4-AAFE-0028B879B4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5657" y="3526700"/>
            <a:ext cx="967042" cy="6449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6" name="Picture 32" descr="The Small Church - The Effective Church Group">
            <a:extLst>
              <a:ext uri="{FF2B5EF4-FFF2-40B4-BE49-F238E27FC236}">
                <a16:creationId xmlns:a16="http://schemas.microsoft.com/office/drawing/2014/main" id="{58E208EA-2713-F616-BCE5-AFE7A368C3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916" y="9196951"/>
            <a:ext cx="930115" cy="523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34938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BF0A14B25756348B6771B8AA29AA6B1" ma:contentTypeVersion="18" ma:contentTypeDescription="Create a new document." ma:contentTypeScope="" ma:versionID="fa91535f5e975df664d8807061962c76">
  <xsd:schema xmlns:xsd="http://www.w3.org/2001/XMLSchema" xmlns:xs="http://www.w3.org/2001/XMLSchema" xmlns:p="http://schemas.microsoft.com/office/2006/metadata/properties" xmlns:ns2="e0100126-e7c0-498d-b395-15eea520f61a" xmlns:ns3="0942a049-9704-4ac8-9b0c-9783c245b68b" targetNamespace="http://schemas.microsoft.com/office/2006/metadata/properties" ma:root="true" ma:fieldsID="3cc88e73e64db735062bc664b5fa6b07" ns2:_="" ns3:_="">
    <xsd:import namespace="e0100126-e7c0-498d-b395-15eea520f61a"/>
    <xsd:import namespace="0942a049-9704-4ac8-9b0c-9783c245b68b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DateTaken" minOccurs="0"/>
                <xsd:element ref="ns3:MediaServiceOCR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0100126-e7c0-498d-b395-15eea520f61a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SearchPeopleOnly="false" ma:SharePointGroup="0" ma:internalName="SharedWithUsers" ma:readOnly="true" ma:showField="ImnNam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1d1a22c5-b251-4395-a033-32a15f4d1918}" ma:internalName="TaxCatchAll" ma:showField="CatchAllData" ma:web="e0100126-e7c0-498d-b395-15eea520f61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942a049-9704-4ac8-9b0c-9783c245b68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2b70eed2-ebb8-4337-845f-8d1bb7354d8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4" ma:displayName="Content Type"/>
        <xsd:element ref="dc:title" minOccurs="0" maxOccurs="1" ma:index="3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0942a049-9704-4ac8-9b0c-9783c245b68b">
      <Terms xmlns="http://schemas.microsoft.com/office/infopath/2007/PartnerControls"/>
    </lcf76f155ced4ddcb4097134ff3c332f>
    <TaxCatchAll xmlns="e0100126-e7c0-498d-b395-15eea520f61a" xsi:nil="true"/>
  </documentManagement>
</p:properties>
</file>

<file path=customXml/itemProps1.xml><?xml version="1.0" encoding="utf-8"?>
<ds:datastoreItem xmlns:ds="http://schemas.openxmlformats.org/officeDocument/2006/customXml" ds:itemID="{F24BE607-AA85-45BD-97B3-2D79C20EFA5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5121BFF-0919-469E-8E39-8062319908E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0100126-e7c0-498d-b395-15eea520f61a"/>
    <ds:schemaRef ds:uri="0942a049-9704-4ac8-9b0c-9783c245b68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5456B72D-AB69-4175-8B12-044A15441A85}">
  <ds:schemaRefs>
    <ds:schemaRef ds:uri="http://schemas.microsoft.com/office/2006/metadata/properties"/>
    <ds:schemaRef ds:uri="http://schemas.microsoft.com/office/2006/documentManagement/types"/>
    <ds:schemaRef ds:uri="http://purl.org/dc/terms/"/>
    <ds:schemaRef ds:uri="http://www.w3.org/XML/1998/namespace"/>
    <ds:schemaRef ds:uri="http://schemas.microsoft.com/office/infopath/2007/PartnerControls"/>
    <ds:schemaRef ds:uri="http://schemas.openxmlformats.org/package/2006/metadata/core-properties"/>
    <ds:schemaRef ds:uri="0942a049-9704-4ac8-9b0c-9783c245b68b"/>
    <ds:schemaRef ds:uri="e0100126-e7c0-498d-b395-15eea520f61a"/>
    <ds:schemaRef ds:uri="http://purl.org/dc/dcmitype/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525</TotalTime>
  <Words>250</Words>
  <Application>Microsoft Office PowerPoint</Application>
  <PresentationFormat>A4 Paper (210x297 mm)</PresentationFormat>
  <Paragraphs>50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Comic Sans MS</vt:lpstr>
      <vt:lpstr>Gill Sans MT</vt:lpstr>
      <vt:lpstr>Office Theme</vt:lpstr>
      <vt:lpstr>PowerPoint Presentation</vt:lpstr>
    </vt:vector>
  </TitlesOfParts>
  <Company>RM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MAHEY</dc:creator>
  <cp:lastModifiedBy>Mr H Mahey</cp:lastModifiedBy>
  <cp:revision>33</cp:revision>
  <cp:lastPrinted>2023-06-13T13:54:01Z</cp:lastPrinted>
  <dcterms:created xsi:type="dcterms:W3CDTF">2020-02-10T07:40:01Z</dcterms:created>
  <dcterms:modified xsi:type="dcterms:W3CDTF">2024-04-22T20:24:18Z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0x010100BBF0A14B25756348B6771B8AA29AA6B1</vt:lpwstr>
  </property>
  <property fmtid="{D5CDD505-2E9C-101B-9397-08002B2CF9AE}" pid="3" name="MediaServiceImageTags">
    <vt:lpwstr/>
  </property>
</Properties>
</file>