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77BAE-B251-460B-8616-CF5A09B7DA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3BFCA1-ACA6-4DC1-A16D-4267854BB5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9B2234-B381-4FBA-B8EB-CCC40F928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BA09-C530-41CA-9F05-DB51773F3C8E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F686A2-2C62-47FF-86E2-ACB9B71F0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4EA946-28C2-46B0-A60F-36D153F34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C99B4-C36E-4783-BA44-BDF87D2A6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662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70A7B-F5EA-47DD-8525-2E86463B2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8ACACF-30E1-4C26-B266-52640124F6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4E4C8D-79D5-465F-BFB9-3E6C94D3A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BA09-C530-41CA-9F05-DB51773F3C8E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D8C975-6967-4ACC-B349-2E2D170DD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AA6698-007F-4089-9B57-221B777EE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C99B4-C36E-4783-BA44-BDF87D2A6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587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3215C-007F-49CE-A86D-A538FC2FE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FA1322-2700-4789-9576-100195A430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0D2EC7-9F22-423E-ACA5-7B4B67177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BA09-C530-41CA-9F05-DB51773F3C8E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12AE93-8BF6-4C53-88BA-B6CC4E600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756D03-00DF-49E1-8787-BB4D818F6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C99B4-C36E-4783-BA44-BDF87D2A6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082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D2879-5EBD-4752-9498-F22AFC25C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088E36-A4E6-485E-9D05-CCEE023566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232B21-9ED8-464C-9DD0-F33A40D62D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1FF2C3-9445-4307-9A76-18A1FEB53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BA09-C530-41CA-9F05-DB51773F3C8E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EBB93B-E5AC-4A1F-B19E-DB938F82A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FFD16F-FB38-4EFB-A887-6041453C4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C99B4-C36E-4783-BA44-BDF87D2A6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391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5BADB-EBE9-4B49-9521-C7EF471BB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051F4E-3297-4C70-9784-BAA667211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48B3A-8B66-470B-B27B-D15A5B419D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933EF6-532A-4A0E-88EF-2F23E43FB6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EC1D33-2038-4C91-A042-E23A8E231F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175757-C9DF-4CC1-8184-1DF640895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BA09-C530-41CA-9F05-DB51773F3C8E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A41378-CCE5-4A78-9908-B68C02999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D59323-81F7-44BB-8F6B-6206E6661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C99B4-C36E-4783-BA44-BDF87D2A6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081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A76F1-6135-4928-845A-C0E72B625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2D7621-9924-4B81-91AE-1C38D8D4E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BA09-C530-41CA-9F05-DB51773F3C8E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DE269D-07B5-442B-A274-97ED62CC7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E26049-6135-48FA-9A9F-D43B026CF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C99B4-C36E-4783-BA44-BDF87D2A6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055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17710C-7ACA-47FB-9E81-ACA3A8A09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BA09-C530-41CA-9F05-DB51773F3C8E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7F576-3E13-4BD3-9AF1-3BB1FE48B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5990E4-C734-49F2-9E55-282EB66C5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C99B4-C36E-4783-BA44-BDF87D2A6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020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F591DE-1A31-477E-9174-BF824D7CA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B8D665-8E4B-4A57-AD3A-9088AE7BAD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91427-3D1B-44AB-A1BE-F93D77D4FC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FE1F09-B3C1-4394-8B46-021BCB9C4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BA09-C530-41CA-9F05-DB51773F3C8E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AF5A29-1E49-43AB-A7A8-9E1827A3B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FB28A-5082-475C-8E9B-1A8ED5E36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C99B4-C36E-4783-BA44-BDF87D2A6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123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0873A1-73B5-4BC1-8763-D11095A61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2ACF1F-9D65-4177-A2A2-BB2971DE3B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26A82E-0A77-4E86-A4FB-E66A601EAE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620192-F401-4409-B5CD-AF13D7C05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BA09-C530-41CA-9F05-DB51773F3C8E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9FFF2D-1EC1-4961-8FFC-423ED6F67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B09A3C-817B-475D-AC14-E4B406224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C99B4-C36E-4783-BA44-BDF87D2A6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20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98453-DF6D-4703-A8EB-99BFCAAD4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E87064-40C4-48B9-AC64-7480C06043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D81DFF-D2BD-4B83-9C7F-7F4938C5E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BA09-C530-41CA-9F05-DB51773F3C8E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A79E26-DBCD-4CCD-8C44-FA6C7CC67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29D3CC-FC91-47B0-8A32-CA8A2AB27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C99B4-C36E-4783-BA44-BDF87D2A6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98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EC83C13-82DA-495C-8E42-A8F6A338FD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85C87B-90D4-46B6-873B-60E9ABE4A9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F52B17-2B8F-482B-849C-0C9FC1D59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0BA09-C530-41CA-9F05-DB51773F3C8E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DC2561-4C4C-4656-A7AB-750369E53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34AC47-E9A7-4B09-92EA-0350C3D96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C99B4-C36E-4783-BA44-BDF87D2A6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191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0DC183-0EF2-4A49-9616-F1F739394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3A1695-A4B2-416E-A170-EF198F0C94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AF486-D748-4797-9B3D-3010D9C279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0BA09-C530-41CA-9F05-DB51773F3C8E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598AC-7DAA-4FFC-B976-07EB01A82F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AC46D5-340E-40D6-869F-E2E18208DE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4C99B4-C36E-4783-BA44-BDF87D2A6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06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C538B54-00DA-4636-8497-D905C5FE38E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844" t="19722" r="28672" b="9305"/>
          <a:stretch/>
        </p:blipFill>
        <p:spPr>
          <a:xfrm>
            <a:off x="-39933" y="-92764"/>
            <a:ext cx="11874123" cy="6950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3167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Martin</dc:creator>
  <cp:lastModifiedBy>Matt Martin</cp:lastModifiedBy>
  <cp:revision>1</cp:revision>
  <dcterms:created xsi:type="dcterms:W3CDTF">2020-11-23T14:25:46Z</dcterms:created>
  <dcterms:modified xsi:type="dcterms:W3CDTF">2020-11-23T14:26:46Z</dcterms:modified>
</cp:coreProperties>
</file>