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8" r:id="rId2"/>
    <p:sldId id="256" r:id="rId3"/>
  </p:sldIdLst>
  <p:sldSz cx="5327650" cy="3779838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A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50" autoAdjust="0"/>
    <p:restoredTop sz="94660"/>
  </p:normalViewPr>
  <p:slideViewPr>
    <p:cSldViewPr snapToGrid="0">
      <p:cViewPr>
        <p:scale>
          <a:sx n="150" d="100"/>
          <a:sy n="150" d="100"/>
        </p:scale>
        <p:origin x="1752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We can't wait to see your designs!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AA0E6-0F0D-4899-8663-19507B5A06C4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Good Luck!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768FC-5A93-4BE2-8F6D-FA9C3267C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556912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We can't wait to see your designs!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56E3D-A134-424D-AA84-29A5986E4523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8225" y="1241425"/>
            <a:ext cx="4721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Good Luck!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B46656-97E0-4DEC-B656-5BC04E056F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33388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574" y="618599"/>
            <a:ext cx="4528503" cy="1315944"/>
          </a:xfrm>
        </p:spPr>
        <p:txBody>
          <a:bodyPr anchor="b"/>
          <a:lstStyle>
            <a:lvl1pPr algn="ctr">
              <a:defRPr sz="330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5956" y="1985290"/>
            <a:ext cx="3995738" cy="912586"/>
          </a:xfrm>
        </p:spPr>
        <p:txBody>
          <a:bodyPr/>
          <a:lstStyle>
            <a:lvl1pPr marL="0" indent="0" algn="ctr">
              <a:buNone/>
              <a:defRPr sz="1323"/>
            </a:lvl1pPr>
            <a:lvl2pPr marL="252009" indent="0" algn="ctr">
              <a:buNone/>
              <a:defRPr sz="1102"/>
            </a:lvl2pPr>
            <a:lvl3pPr marL="504017" indent="0" algn="ctr">
              <a:buNone/>
              <a:defRPr sz="992"/>
            </a:lvl3pPr>
            <a:lvl4pPr marL="756026" indent="0" algn="ctr">
              <a:buNone/>
              <a:defRPr sz="882"/>
            </a:lvl4pPr>
            <a:lvl5pPr marL="1008035" indent="0" algn="ctr">
              <a:buNone/>
              <a:defRPr sz="882"/>
            </a:lvl5pPr>
            <a:lvl6pPr marL="1260043" indent="0" algn="ctr">
              <a:buNone/>
              <a:defRPr sz="882"/>
            </a:lvl6pPr>
            <a:lvl7pPr marL="1512052" indent="0" algn="ctr">
              <a:buNone/>
              <a:defRPr sz="882"/>
            </a:lvl7pPr>
            <a:lvl8pPr marL="1764060" indent="0" algn="ctr">
              <a:buNone/>
              <a:defRPr sz="882"/>
            </a:lvl8pPr>
            <a:lvl9pPr marL="2016069" indent="0" algn="ctr">
              <a:buNone/>
              <a:defRPr sz="882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95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574" y="618599"/>
            <a:ext cx="4528503" cy="1315944"/>
          </a:xfrm>
        </p:spPr>
        <p:txBody>
          <a:bodyPr anchor="b"/>
          <a:lstStyle>
            <a:lvl1pPr algn="ctr">
              <a:defRPr sz="330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5956" y="1985290"/>
            <a:ext cx="3995738" cy="912586"/>
          </a:xfrm>
        </p:spPr>
        <p:txBody>
          <a:bodyPr/>
          <a:lstStyle>
            <a:lvl1pPr marL="0" indent="0" algn="ctr">
              <a:buNone/>
              <a:defRPr sz="1323"/>
            </a:lvl1pPr>
            <a:lvl2pPr marL="252009" indent="0" algn="ctr">
              <a:buNone/>
              <a:defRPr sz="1102"/>
            </a:lvl2pPr>
            <a:lvl3pPr marL="504017" indent="0" algn="ctr">
              <a:buNone/>
              <a:defRPr sz="992"/>
            </a:lvl3pPr>
            <a:lvl4pPr marL="756026" indent="0" algn="ctr">
              <a:buNone/>
              <a:defRPr sz="882"/>
            </a:lvl4pPr>
            <a:lvl5pPr marL="1008035" indent="0" algn="ctr">
              <a:buNone/>
              <a:defRPr sz="882"/>
            </a:lvl5pPr>
            <a:lvl6pPr marL="1260043" indent="0" algn="ctr">
              <a:buNone/>
              <a:defRPr sz="882"/>
            </a:lvl6pPr>
            <a:lvl7pPr marL="1512052" indent="0" algn="ctr">
              <a:buNone/>
              <a:defRPr sz="882"/>
            </a:lvl7pPr>
            <a:lvl8pPr marL="1764060" indent="0" algn="ctr">
              <a:buNone/>
              <a:defRPr sz="882"/>
            </a:lvl8pPr>
            <a:lvl9pPr marL="2016069" indent="0" algn="ctr">
              <a:buNone/>
              <a:defRPr sz="882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F18901-128F-403B-AF1C-12F4CCF45BAE}"/>
              </a:ext>
            </a:extLst>
          </p:cNvPr>
          <p:cNvSpPr/>
          <p:nvPr userDrawn="1"/>
        </p:nvSpPr>
        <p:spPr>
          <a:xfrm>
            <a:off x="0" y="0"/>
            <a:ext cx="2470150" cy="4165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LEAVE SPACE HERE FOR </a:t>
            </a:r>
            <a:r>
              <a:rPr lang="en-GB" sz="1200" dirty="0" smtClean="0">
                <a:solidFill>
                  <a:schemeClr val="bg1"/>
                </a:solidFill>
              </a:rPr>
              <a:t>DEPARTMENT NAME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934" y="76624"/>
            <a:ext cx="1107520" cy="1428326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 userDrawn="1"/>
        </p:nvCxnSpPr>
        <p:spPr>
          <a:xfrm flipH="1">
            <a:off x="5327650" y="-539750"/>
            <a:ext cx="577850" cy="5397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5905500" y="-724416"/>
            <a:ext cx="214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DO NOT COVER!</a:t>
            </a:r>
            <a:endParaRPr lang="en-GB" b="1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60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1756BC4A-6F37-4236-AFEB-9994E5E778E5}" type="datetimeFigureOut">
              <a:rPr lang="en-GB" smtClean="0"/>
              <a:pPr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C935F0EF-2C56-44A1-B96E-2C4E20FBBD1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C22ACD-4CF9-40BC-9073-7D9735F3CD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66430" y="2747890"/>
            <a:ext cx="1926425" cy="95822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8520C1B-5934-4874-A933-3590EF982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276" y="201242"/>
            <a:ext cx="4595098" cy="730594"/>
          </a:xfrm>
        </p:spPr>
        <p:txBody>
          <a:bodyPr>
            <a:normAutofit/>
          </a:bodyPr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GB" dirty="0" smtClean="0">
                <a:latin typeface="Gill Sans MT" panose="020B0502020104020203" pitchFamily="34" charset="0"/>
              </a:rPr>
              <a:t>Postcard </a:t>
            </a:r>
            <a:r>
              <a:rPr lang="en-GB" dirty="0">
                <a:latin typeface="Gill Sans MT" panose="020B0502020104020203" pitchFamily="34" charset="0"/>
              </a:rPr>
              <a:t>Competition – Colours</a:t>
            </a:r>
            <a:br>
              <a:rPr lang="en-GB" dirty="0">
                <a:latin typeface="Gill Sans MT" panose="020B0502020104020203" pitchFamily="34" charset="0"/>
              </a:rPr>
            </a:br>
            <a:r>
              <a:rPr lang="en-GB" sz="1200" i="1" dirty="0">
                <a:latin typeface="Gill Sans MT" panose="020B0502020104020203" pitchFamily="34" charset="0"/>
              </a:rPr>
              <a:t>A template is on the </a:t>
            </a:r>
            <a:r>
              <a:rPr lang="en-GB" sz="1200" i="1" dirty="0" smtClean="0">
                <a:latin typeface="Gill Sans MT" panose="020B0502020104020203" pitchFamily="34" charset="0"/>
              </a:rPr>
              <a:t>second </a:t>
            </a:r>
            <a:r>
              <a:rPr lang="en-GB" sz="1200" i="1" dirty="0">
                <a:latin typeface="Gill Sans MT" panose="020B0502020104020203" pitchFamily="34" charset="0"/>
              </a:rPr>
              <a:t>slide</a:t>
            </a:r>
            <a:endParaRPr lang="en-GB" i="1" dirty="0">
              <a:latin typeface="Gill Sans MT" panose="020B0502020104020203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BF1953F-7888-4D93-AAFD-CDE3F91B5713}"/>
              </a:ext>
            </a:extLst>
          </p:cNvPr>
          <p:cNvSpPr txBox="1">
            <a:spLocks/>
          </p:cNvSpPr>
          <p:nvPr userDrawn="1"/>
        </p:nvSpPr>
        <p:spPr>
          <a:xfrm>
            <a:off x="366276" y="201242"/>
            <a:ext cx="4595098" cy="730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50401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2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002060"/>
                </a:solidFill>
                <a:latin typeface="Gill Sans MT" panose="020B0502020104020203" pitchFamily="34" charset="0"/>
              </a:rPr>
              <a:t>Postcard Competition – Colours</a:t>
            </a:r>
            <a:br>
              <a:rPr lang="en-GB" dirty="0" smtClean="0">
                <a:solidFill>
                  <a:srgbClr val="002060"/>
                </a:solidFill>
                <a:latin typeface="Gill Sans MT" panose="020B0502020104020203" pitchFamily="34" charset="0"/>
              </a:rPr>
            </a:br>
            <a:r>
              <a:rPr lang="en-GB" sz="1200" i="1" dirty="0" smtClean="0">
                <a:solidFill>
                  <a:srgbClr val="002060"/>
                </a:solidFill>
                <a:latin typeface="Gill Sans MT" panose="020B0502020104020203" pitchFamily="34" charset="0"/>
              </a:rPr>
              <a:t>A template is on the second slide</a:t>
            </a:r>
            <a:endParaRPr lang="en-GB" i="1" dirty="0">
              <a:solidFill>
                <a:srgbClr val="002060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935B46-FC6B-4FE3-B9C7-B213F28A6826}"/>
              </a:ext>
            </a:extLst>
          </p:cNvPr>
          <p:cNvSpPr txBox="1"/>
          <p:nvPr userDrawn="1"/>
        </p:nvSpPr>
        <p:spPr>
          <a:xfrm>
            <a:off x="366275" y="993273"/>
            <a:ext cx="459509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English – Turquoise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Maths – Dark Yellow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Science – Light/Lime Green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Humanities – Light Purple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Business &amp; Computing – 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PE – Pink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Design &amp; Technology - Silver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rgbClr val="002060"/>
                </a:solidFill>
                <a:latin typeface="Gill Sans MT" panose="020B0502020104020203" pitchFamily="34" charset="0"/>
              </a:rPr>
              <a:t>MFL</a:t>
            </a:r>
            <a:r>
              <a:rPr lang="en-GB" sz="1600" dirty="0">
                <a:solidFill>
                  <a:srgbClr val="002060"/>
                </a:solidFill>
                <a:latin typeface="Gill Sans MT" panose="020B0502020104020203" pitchFamily="34" charset="0"/>
              </a:rPr>
              <a:t> – Light Blue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002060"/>
              </a:solidFill>
              <a:latin typeface="Gill Sans MT" panose="020B05020201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i="1" dirty="0">
                <a:solidFill>
                  <a:srgbClr val="FF0000"/>
                </a:solidFill>
                <a:latin typeface="Gill Sans MT" panose="020B0502020104020203" pitchFamily="34" charset="0"/>
              </a:rPr>
              <a:t>Note:  Avoid using orange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19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01" y="942336"/>
            <a:ext cx="4595098" cy="1572307"/>
          </a:xfrm>
        </p:spPr>
        <p:txBody>
          <a:bodyPr anchor="b"/>
          <a:lstStyle>
            <a:lvl1pPr>
              <a:defRPr sz="330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3501" y="2529518"/>
            <a:ext cx="4595098" cy="826839"/>
          </a:xfrm>
        </p:spPr>
        <p:txBody>
          <a:bodyPr/>
          <a:lstStyle>
            <a:lvl1pPr marL="0" indent="0">
              <a:buNone/>
              <a:defRPr sz="1323">
                <a:solidFill>
                  <a:schemeClr val="tx1"/>
                </a:solidFill>
              </a:defRPr>
            </a:lvl1pPr>
            <a:lvl2pPr marL="252009" indent="0">
              <a:buNone/>
              <a:defRPr sz="1102">
                <a:solidFill>
                  <a:schemeClr val="tx1">
                    <a:tint val="75000"/>
                  </a:schemeClr>
                </a:solidFill>
              </a:defRPr>
            </a:lvl2pPr>
            <a:lvl3pPr marL="504017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3pPr>
            <a:lvl4pPr marL="756026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4pPr>
            <a:lvl5pPr marL="1008035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5pPr>
            <a:lvl6pPr marL="1260043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6pPr>
            <a:lvl7pPr marL="1512052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7pPr>
            <a:lvl8pPr marL="1764060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8pPr>
            <a:lvl9pPr marL="2016069" indent="0">
              <a:buNone/>
              <a:defRPr sz="8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369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ukwest1-mediap.svc.ms/transform/thumbnail?provider=spo&amp;inputFormat=png&amp;cs=fFNQTw&amp;docid=https%3A%2F%2Fhigharcaldudley-my.sharepoint.com%3A443%2F_api%2Fv2.0%2Fdrives%2Fb!bLEIXM4oNUO9Z6zF-retzvB8BeRmLwZKrG01YLNNgG1xJ9Jg-L3WTKwhkEXQmtTn%2Fitems%2F01WUQL2AN5SL5O5KEDQBALPPPOFBEYPZU3%3Fversion%3DPublished&amp;access_token=eyJ0eXAiOiJKV1QiLCJhbGciOiJub25lIn0.eyJhdWQiOiIwMDAwMDAwMy0wMDAwLTBmZjEtY2UwMC0wMDAwMDAwMDAwMDAvaGlnaGFyY2FsZHVkbGV5LW15LnNoYXJlcG9pbnQuY29tQDVmZDY5ZmVmLTZjMzgtNGZmOC05Njg5LTUxMTUzOTBlNzRiMyIsImlzcyI6IjAwMDAwMDAzLTAwMDAtMGZmMS1jZTAwLTAwMDAwMDAwMDAwMCIsIm5iZiI6IjE2MDAzMzMyMDAiLCJleHAiOiIxNjAwMzU0ODAwIiwiZW5kcG9pbnR1cmwiOiJrcnc2OU04L1Y2MmtzQTRjRnR4QTMxbUg1VnFLWGgzajFHWmpudzUydXljPSIsImVuZHBvaW50dXJsTGVuZ3RoIjoiMTI1IiwiaXNsb29wYmFjayI6IlRydWUiLCJ2ZXIiOiJoYXNoZWRwcm9vZnRva2VuIiwic2l0ZWlkIjoiTldNd09HSXhObU10TWpoalpTMDBNek0xTFdKa05qY3RZV05qTldaaFlqZGhaR05sIiwic2lnbmluX3N0YXRlIjoiW1wia21zaVwiXSIsIm5hbWVpZCI6IjAjLmZ8bWVtYmVyc2hpcHxjY29ycmlnYW5AYmVhY29uaGlsbGFjYWRlbXkub3JnLnVrIiwibmlpIjoibWljcm9zb2Z0LnNoYXJlcG9pbnQiLCJpc3VzZXIiOiJ0cnVlIiwiY2FjaGVrZXkiOiIwaC5mfG1lbWJlcnNoaXB8MTAwMzAwMDBhZTcxNDIzMkBsaXZlLmNvbSIsInR0IjoiMCIsInVzZVBlcnNpc3RlbnRDb29raWUiOiIzIn0.S3JzZW1PUHpkdG1qK2NuZkgxWHNNYk5DOThSWHkzaEtwNmV3TDFJSDhXUT0&amp;encodeFailures=1&amp;srcWidth=&amp;srcHeight=&amp;width=1679&amp;height=612&amp;action=Access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838585"/>
            <a:ext cx="5327649" cy="194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6276" y="1006207"/>
            <a:ext cx="2264251" cy="23982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97123" y="1006207"/>
            <a:ext cx="2264251" cy="23982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3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201242"/>
            <a:ext cx="4595098" cy="7305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6971" y="926586"/>
            <a:ext cx="2253845" cy="454105"/>
          </a:xfrm>
        </p:spPr>
        <p:txBody>
          <a:bodyPr anchor="b"/>
          <a:lstStyle>
            <a:lvl1pPr marL="0" indent="0">
              <a:buNone/>
              <a:defRPr sz="1323" b="1"/>
            </a:lvl1pPr>
            <a:lvl2pPr marL="252009" indent="0">
              <a:buNone/>
              <a:defRPr sz="1102" b="1"/>
            </a:lvl2pPr>
            <a:lvl3pPr marL="504017" indent="0">
              <a:buNone/>
              <a:defRPr sz="992" b="1"/>
            </a:lvl3pPr>
            <a:lvl4pPr marL="756026" indent="0">
              <a:buNone/>
              <a:defRPr sz="882" b="1"/>
            </a:lvl4pPr>
            <a:lvl5pPr marL="1008035" indent="0">
              <a:buNone/>
              <a:defRPr sz="882" b="1"/>
            </a:lvl5pPr>
            <a:lvl6pPr marL="1260043" indent="0">
              <a:buNone/>
              <a:defRPr sz="882" b="1"/>
            </a:lvl6pPr>
            <a:lvl7pPr marL="1512052" indent="0">
              <a:buNone/>
              <a:defRPr sz="882" b="1"/>
            </a:lvl7pPr>
            <a:lvl8pPr marL="1764060" indent="0">
              <a:buNone/>
              <a:defRPr sz="882" b="1"/>
            </a:lvl8pPr>
            <a:lvl9pPr marL="2016069" indent="0">
              <a:buNone/>
              <a:defRPr sz="88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6971" y="1380691"/>
            <a:ext cx="2253845" cy="2030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97123" y="926586"/>
            <a:ext cx="2264945" cy="454105"/>
          </a:xfrm>
        </p:spPr>
        <p:txBody>
          <a:bodyPr anchor="b"/>
          <a:lstStyle>
            <a:lvl1pPr marL="0" indent="0">
              <a:buNone/>
              <a:defRPr sz="1323" b="1"/>
            </a:lvl1pPr>
            <a:lvl2pPr marL="252009" indent="0">
              <a:buNone/>
              <a:defRPr sz="1102" b="1"/>
            </a:lvl2pPr>
            <a:lvl3pPr marL="504017" indent="0">
              <a:buNone/>
              <a:defRPr sz="992" b="1"/>
            </a:lvl3pPr>
            <a:lvl4pPr marL="756026" indent="0">
              <a:buNone/>
              <a:defRPr sz="882" b="1"/>
            </a:lvl4pPr>
            <a:lvl5pPr marL="1008035" indent="0">
              <a:buNone/>
              <a:defRPr sz="882" b="1"/>
            </a:lvl5pPr>
            <a:lvl6pPr marL="1260043" indent="0">
              <a:buNone/>
              <a:defRPr sz="882" b="1"/>
            </a:lvl6pPr>
            <a:lvl7pPr marL="1512052" indent="0">
              <a:buNone/>
              <a:defRPr sz="882" b="1"/>
            </a:lvl7pPr>
            <a:lvl8pPr marL="1764060" indent="0">
              <a:buNone/>
              <a:defRPr sz="882" b="1"/>
            </a:lvl8pPr>
            <a:lvl9pPr marL="2016069" indent="0">
              <a:buNone/>
              <a:defRPr sz="88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97123" y="1380691"/>
            <a:ext cx="2264945" cy="2030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14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22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1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251989"/>
            <a:ext cx="1718306" cy="881962"/>
          </a:xfrm>
        </p:spPr>
        <p:txBody>
          <a:bodyPr anchor="b"/>
          <a:lstStyle>
            <a:lvl1pPr>
              <a:defRPr sz="17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4945" y="544227"/>
            <a:ext cx="2697123" cy="2686135"/>
          </a:xfrm>
        </p:spPr>
        <p:txBody>
          <a:bodyPr/>
          <a:lstStyle>
            <a:lvl1pPr>
              <a:defRPr sz="1764"/>
            </a:lvl1pPr>
            <a:lvl2pPr>
              <a:defRPr sz="1543"/>
            </a:lvl2pPr>
            <a:lvl3pPr>
              <a:defRPr sz="1323"/>
            </a:lvl3pPr>
            <a:lvl4pPr>
              <a:defRPr sz="1102"/>
            </a:lvl4pPr>
            <a:lvl5pPr>
              <a:defRPr sz="1102"/>
            </a:lvl5pPr>
            <a:lvl6pPr>
              <a:defRPr sz="1102"/>
            </a:lvl6pPr>
            <a:lvl7pPr>
              <a:defRPr sz="1102"/>
            </a:lvl7pPr>
            <a:lvl8pPr>
              <a:defRPr sz="1102"/>
            </a:lvl8pPr>
            <a:lvl9pPr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6970" y="1133952"/>
            <a:ext cx="1718306" cy="2100785"/>
          </a:xfrm>
        </p:spPr>
        <p:txBody>
          <a:bodyPr/>
          <a:lstStyle>
            <a:lvl1pPr marL="0" indent="0">
              <a:buNone/>
              <a:defRPr sz="882"/>
            </a:lvl1pPr>
            <a:lvl2pPr marL="252009" indent="0">
              <a:buNone/>
              <a:defRPr sz="772"/>
            </a:lvl2pPr>
            <a:lvl3pPr marL="504017" indent="0">
              <a:buNone/>
              <a:defRPr sz="661"/>
            </a:lvl3pPr>
            <a:lvl4pPr marL="756026" indent="0">
              <a:buNone/>
              <a:defRPr sz="551"/>
            </a:lvl4pPr>
            <a:lvl5pPr marL="1008035" indent="0">
              <a:buNone/>
              <a:defRPr sz="551"/>
            </a:lvl5pPr>
            <a:lvl6pPr marL="1260043" indent="0">
              <a:buNone/>
              <a:defRPr sz="551"/>
            </a:lvl6pPr>
            <a:lvl7pPr marL="1512052" indent="0">
              <a:buNone/>
              <a:defRPr sz="551"/>
            </a:lvl7pPr>
            <a:lvl8pPr marL="1764060" indent="0">
              <a:buNone/>
              <a:defRPr sz="551"/>
            </a:lvl8pPr>
            <a:lvl9pPr marL="2016069" indent="0">
              <a:buNone/>
              <a:defRPr sz="55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222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970" y="251989"/>
            <a:ext cx="1718306" cy="881962"/>
          </a:xfrm>
        </p:spPr>
        <p:txBody>
          <a:bodyPr anchor="b"/>
          <a:lstStyle>
            <a:lvl1pPr>
              <a:defRPr sz="17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64945" y="544227"/>
            <a:ext cx="2697123" cy="2686135"/>
          </a:xfrm>
        </p:spPr>
        <p:txBody>
          <a:bodyPr anchor="t"/>
          <a:lstStyle>
            <a:lvl1pPr marL="0" indent="0">
              <a:buNone/>
              <a:defRPr sz="1764"/>
            </a:lvl1pPr>
            <a:lvl2pPr marL="252009" indent="0">
              <a:buNone/>
              <a:defRPr sz="1543"/>
            </a:lvl2pPr>
            <a:lvl3pPr marL="504017" indent="0">
              <a:buNone/>
              <a:defRPr sz="1323"/>
            </a:lvl3pPr>
            <a:lvl4pPr marL="756026" indent="0">
              <a:buNone/>
              <a:defRPr sz="1102"/>
            </a:lvl4pPr>
            <a:lvl5pPr marL="1008035" indent="0">
              <a:buNone/>
              <a:defRPr sz="1102"/>
            </a:lvl5pPr>
            <a:lvl6pPr marL="1260043" indent="0">
              <a:buNone/>
              <a:defRPr sz="1102"/>
            </a:lvl6pPr>
            <a:lvl7pPr marL="1512052" indent="0">
              <a:buNone/>
              <a:defRPr sz="1102"/>
            </a:lvl7pPr>
            <a:lvl8pPr marL="1764060" indent="0">
              <a:buNone/>
              <a:defRPr sz="1102"/>
            </a:lvl8pPr>
            <a:lvl9pPr marL="2016069" indent="0">
              <a:buNone/>
              <a:defRPr sz="110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6970" y="1133952"/>
            <a:ext cx="1718306" cy="2100785"/>
          </a:xfrm>
        </p:spPr>
        <p:txBody>
          <a:bodyPr/>
          <a:lstStyle>
            <a:lvl1pPr marL="0" indent="0">
              <a:buNone/>
              <a:defRPr sz="882"/>
            </a:lvl1pPr>
            <a:lvl2pPr marL="252009" indent="0">
              <a:buNone/>
              <a:defRPr sz="772"/>
            </a:lvl2pPr>
            <a:lvl3pPr marL="504017" indent="0">
              <a:buNone/>
              <a:defRPr sz="661"/>
            </a:lvl3pPr>
            <a:lvl4pPr marL="756026" indent="0">
              <a:buNone/>
              <a:defRPr sz="551"/>
            </a:lvl4pPr>
            <a:lvl5pPr marL="1008035" indent="0">
              <a:buNone/>
              <a:defRPr sz="551"/>
            </a:lvl5pPr>
            <a:lvl6pPr marL="1260043" indent="0">
              <a:buNone/>
              <a:defRPr sz="551"/>
            </a:lvl6pPr>
            <a:lvl7pPr marL="1512052" indent="0">
              <a:buNone/>
              <a:defRPr sz="551"/>
            </a:lvl7pPr>
            <a:lvl8pPr marL="1764060" indent="0">
              <a:buNone/>
              <a:defRPr sz="551"/>
            </a:lvl8pPr>
            <a:lvl9pPr marL="2016069" indent="0">
              <a:buNone/>
              <a:defRPr sz="55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31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65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2600" y="201241"/>
            <a:ext cx="1148775" cy="32032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276" y="201241"/>
            <a:ext cx="3379728" cy="32032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461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6276" y="201242"/>
            <a:ext cx="4595098" cy="730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6276" y="1006207"/>
            <a:ext cx="4595098" cy="239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6276" y="3503351"/>
            <a:ext cx="1198721" cy="201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6BC4A-6F37-4236-AFEB-9994E5E778E5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4784" y="3503351"/>
            <a:ext cx="1798082" cy="201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62653" y="3503351"/>
            <a:ext cx="1198721" cy="2012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5F0EF-2C56-44A1-B96E-2C4E20FBBD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79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504017" rtl="0" eaLnBrk="1" latinLnBrk="0" hangingPunct="1">
        <a:lnSpc>
          <a:spcPct val="90000"/>
        </a:lnSpc>
        <a:spcBef>
          <a:spcPct val="0"/>
        </a:spcBef>
        <a:buNone/>
        <a:defRPr sz="242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6004" indent="-126004" algn="l" defTabSz="50401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543" kern="1200">
          <a:solidFill>
            <a:schemeClr val="tx1"/>
          </a:solidFill>
          <a:latin typeface="+mn-lt"/>
          <a:ea typeface="+mn-ea"/>
          <a:cs typeface="+mn-cs"/>
        </a:defRPr>
      </a:lvl1pPr>
      <a:lvl2pPr marL="378013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30022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1102" kern="1200">
          <a:solidFill>
            <a:schemeClr val="tx1"/>
          </a:solidFill>
          <a:latin typeface="+mn-lt"/>
          <a:ea typeface="+mn-ea"/>
          <a:cs typeface="+mn-cs"/>
        </a:defRPr>
      </a:lvl3pPr>
      <a:lvl4pPr marL="882030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4pPr>
      <a:lvl5pPr marL="1134039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5pPr>
      <a:lvl6pPr marL="1386048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6pPr>
      <a:lvl7pPr marL="1638056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7pPr>
      <a:lvl8pPr marL="1890065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8pPr>
      <a:lvl9pPr marL="2142073" indent="-126004" algn="l" defTabSz="504017" rtl="0" eaLnBrk="1" latinLnBrk="0" hangingPunct="1">
        <a:lnSpc>
          <a:spcPct val="90000"/>
        </a:lnSpc>
        <a:spcBef>
          <a:spcPts val="276"/>
        </a:spcBef>
        <a:buFont typeface="Arial" panose="020B0604020202020204" pitchFamily="34" charset="0"/>
        <a:buChar char="•"/>
        <a:defRPr sz="99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1pPr>
      <a:lvl2pPr marL="252009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2pPr>
      <a:lvl3pPr marL="504017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3pPr>
      <a:lvl4pPr marL="756026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4pPr>
      <a:lvl5pPr marL="1008035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5pPr>
      <a:lvl6pPr marL="1260043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6pPr>
      <a:lvl7pPr marL="1512052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7pPr>
      <a:lvl8pPr marL="1764060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8pPr>
      <a:lvl9pPr marL="2016069" algn="l" defTabSz="504017" rtl="0" eaLnBrk="1" latinLnBrk="0" hangingPunct="1">
        <a:defRPr sz="99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rewards@beaconhillacadmy.org.uk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4068" y="-6796"/>
            <a:ext cx="4595098" cy="730594"/>
          </a:xfrm>
        </p:spPr>
        <p:txBody>
          <a:bodyPr/>
          <a:lstStyle/>
          <a:p>
            <a:r>
              <a:rPr lang="en-GB" b="1" i="1" dirty="0">
                <a:solidFill>
                  <a:srgbClr val="002060"/>
                </a:solidFill>
                <a:latin typeface="Gill Sans MT" panose="020B0502020104020203" pitchFamily="34" charset="0"/>
              </a:rPr>
              <a:t>Postcard </a:t>
            </a:r>
            <a:r>
              <a:rPr lang="en-GB" b="1" i="1" dirty="0" smtClean="0">
                <a:solidFill>
                  <a:srgbClr val="002060"/>
                </a:solidFill>
                <a:latin typeface="Gill Sans MT" panose="020B0502020104020203" pitchFamily="34" charset="0"/>
              </a:rPr>
              <a:t>Competition</a:t>
            </a:r>
            <a:endParaRPr lang="en-GB" b="1" i="1" dirty="0">
              <a:solidFill>
                <a:srgbClr val="002060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84068" y="685573"/>
            <a:ext cx="2356581" cy="239827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Design a department postcard to be used by staff to reward learners @ BHA</a:t>
            </a:r>
          </a:p>
          <a:p>
            <a:r>
              <a:rPr lang="en-GB" dirty="0">
                <a:latin typeface="Gill Sans MT" panose="020B0502020104020203" pitchFamily="34" charset="0"/>
              </a:rPr>
              <a:t>Winning designs chosen by Mr Dhami and the Heads of each </a:t>
            </a:r>
            <a:r>
              <a:rPr lang="en-GB" dirty="0" smtClean="0">
                <a:latin typeface="Gill Sans MT" panose="020B0502020104020203" pitchFamily="34" charset="0"/>
              </a:rPr>
              <a:t>Department</a:t>
            </a:r>
            <a:r>
              <a:rPr lang="en-GB" dirty="0">
                <a:latin typeface="Gill Sans MT" panose="020B0502020104020203" pitchFamily="34" charset="0"/>
              </a:rPr>
              <a:t>.</a:t>
            </a:r>
          </a:p>
          <a:p>
            <a:r>
              <a:rPr lang="en-GB" dirty="0">
                <a:latin typeface="Gill Sans MT" panose="020B0502020104020203" pitchFamily="34" charset="0"/>
              </a:rPr>
              <a:t>You have until 2.45pm on </a:t>
            </a:r>
            <a:r>
              <a:rPr lang="en-GB" b="1" dirty="0">
                <a:latin typeface="Gill Sans MT" panose="020B0502020104020203" pitchFamily="34" charset="0"/>
              </a:rPr>
              <a:t>1st October 2020 </a:t>
            </a:r>
            <a:r>
              <a:rPr lang="en-GB" dirty="0">
                <a:latin typeface="Gill Sans MT" panose="020B0502020104020203" pitchFamily="34" charset="0"/>
              </a:rPr>
              <a:t>to submit a postcard design for any subject that will then be copied and used by staff throughout this year to send home and reward learners.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2697123" y="685573"/>
            <a:ext cx="2264251" cy="239827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You can design them on computer (link on the website) and you can then email your entries </a:t>
            </a:r>
            <a:r>
              <a:rPr lang="en-GB" dirty="0" smtClean="0">
                <a:latin typeface="Gill Sans MT" panose="020B0502020104020203" pitchFamily="34" charset="0"/>
              </a:rPr>
              <a:t>to</a:t>
            </a:r>
          </a:p>
          <a:p>
            <a:endParaRPr lang="en-GB" sz="1500" dirty="0">
              <a:latin typeface="Gill Sans MT" panose="020B0502020104020203" pitchFamily="34" charset="0"/>
            </a:endParaRPr>
          </a:p>
          <a:p>
            <a:endParaRPr lang="en-GB" sz="400" dirty="0">
              <a:latin typeface="Gill Sans MT" panose="020B0502020104020203" pitchFamily="34" charset="0"/>
            </a:endParaRPr>
          </a:p>
          <a:p>
            <a:pPr marL="0" indent="0" algn="ctr">
              <a:buNone/>
            </a:pPr>
            <a:r>
              <a:rPr lang="en-GB" b="1" i="1" dirty="0">
                <a:solidFill>
                  <a:srgbClr val="002060"/>
                </a:solidFill>
                <a:latin typeface="Gill Sans MT" panose="020B0502020104020203" pitchFamily="34" charset="0"/>
              </a:rPr>
              <a:t>Or</a:t>
            </a:r>
            <a:r>
              <a:rPr lang="en-GB" b="1" i="1" dirty="0">
                <a:latin typeface="Gill Sans MT" panose="020B0502020104020203" pitchFamily="34" charset="0"/>
              </a:rPr>
              <a:t> </a:t>
            </a:r>
          </a:p>
          <a:p>
            <a:r>
              <a:rPr lang="en-GB" dirty="0">
                <a:latin typeface="Gill Sans MT" panose="020B0502020104020203" pitchFamily="34" charset="0"/>
              </a:rPr>
              <a:t>You can hand draw them </a:t>
            </a:r>
            <a:r>
              <a:rPr lang="en-GB" dirty="0" smtClean="0">
                <a:latin typeface="Gill Sans MT" panose="020B0502020104020203" pitchFamily="34" charset="0"/>
              </a:rPr>
              <a:t>on the paper copies (see </a:t>
            </a:r>
            <a:r>
              <a:rPr lang="en-GB" dirty="0" smtClean="0">
                <a:latin typeface="Gill Sans MT" panose="020B0502020104020203" pitchFamily="34" charset="0"/>
              </a:rPr>
              <a:t>below) </a:t>
            </a:r>
            <a:r>
              <a:rPr lang="en-GB" dirty="0" smtClean="0">
                <a:latin typeface="Gill Sans MT" panose="020B0502020104020203" pitchFamily="34" charset="0"/>
              </a:rPr>
              <a:t>and place them in the form plastic wallet with your name on</a:t>
            </a:r>
            <a:endParaRPr lang="en-GB" dirty="0">
              <a:latin typeface="Gill Sans MT" panose="020B0502020104020203" pitchFamily="34" charset="0"/>
            </a:endParaRPr>
          </a:p>
          <a:p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Title 4"/>
          <p:cNvSpPr txBox="1">
            <a:spLocks/>
          </p:cNvSpPr>
          <p:nvPr/>
        </p:nvSpPr>
        <p:spPr>
          <a:xfrm>
            <a:off x="0" y="2968210"/>
            <a:ext cx="5327650" cy="730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50401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2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Which department will you design?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26317" y="1260297"/>
            <a:ext cx="260293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>
                <a:latin typeface="Gill Sans MT" panose="020B0502020104020203" pitchFamily="34" charset="0"/>
                <a:hlinkClick r:id="rId2"/>
              </a:rPr>
              <a:t>rewards@beaconhillacadmy.org.uk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80519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244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117</Words>
  <Application>Microsoft Office PowerPoint</Application>
  <PresentationFormat>Custom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Office Theme</vt:lpstr>
      <vt:lpstr>Postcard Competition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Callum Corrigan</dc:creator>
  <cp:lastModifiedBy>Mr C.Corrigan</cp:lastModifiedBy>
  <cp:revision>6</cp:revision>
  <cp:lastPrinted>2020-09-17T11:30:47Z</cp:lastPrinted>
  <dcterms:created xsi:type="dcterms:W3CDTF">2020-08-20T19:41:53Z</dcterms:created>
  <dcterms:modified xsi:type="dcterms:W3CDTF">2020-09-17T11:34:16Z</dcterms:modified>
</cp:coreProperties>
</file>