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sldIdLst>
    <p:sldId id="256" r:id="rId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A4FF"/>
    <a:srgbClr val="2335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10" d="100"/>
          <a:sy n="110" d="100"/>
        </p:scale>
        <p:origin x="24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lock Arc 6"/>
          <p:cNvSpPr/>
          <p:nvPr userDrawn="1"/>
        </p:nvSpPr>
        <p:spPr>
          <a:xfrm rot="5400000" flipH="1">
            <a:off x="4858394" y="7803958"/>
            <a:ext cx="1533972" cy="1500041"/>
          </a:xfrm>
          <a:prstGeom prst="blockArc">
            <a:avLst>
              <a:gd name="adj1" fmla="val 10751761"/>
              <a:gd name="adj2" fmla="val 21593324"/>
              <a:gd name="adj3" fmla="val 19652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1275950" y="9021862"/>
            <a:ext cx="4349430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Block Arc 9"/>
          <p:cNvSpPr/>
          <p:nvPr userDrawn="1"/>
        </p:nvSpPr>
        <p:spPr>
          <a:xfrm rot="16200000">
            <a:off x="503734" y="6569088"/>
            <a:ext cx="1533972" cy="1500041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Block Arc 11"/>
          <p:cNvSpPr/>
          <p:nvPr userDrawn="1"/>
        </p:nvSpPr>
        <p:spPr>
          <a:xfrm rot="5400000" flipH="1">
            <a:off x="4858394" y="5334218"/>
            <a:ext cx="1533972" cy="1500041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Block Arc 14"/>
          <p:cNvSpPr/>
          <p:nvPr userDrawn="1"/>
        </p:nvSpPr>
        <p:spPr>
          <a:xfrm rot="16200000">
            <a:off x="503734" y="4099348"/>
            <a:ext cx="1533972" cy="1500041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Block Arc 15"/>
          <p:cNvSpPr/>
          <p:nvPr userDrawn="1"/>
        </p:nvSpPr>
        <p:spPr>
          <a:xfrm rot="5400000" flipH="1">
            <a:off x="4858394" y="2864478"/>
            <a:ext cx="1533972" cy="1500041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Block Arc 18"/>
          <p:cNvSpPr/>
          <p:nvPr userDrawn="1"/>
        </p:nvSpPr>
        <p:spPr>
          <a:xfrm rot="16200000">
            <a:off x="503734" y="1629608"/>
            <a:ext cx="1533972" cy="1500041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 userDrawn="1"/>
        </p:nvSpPr>
        <p:spPr>
          <a:xfrm>
            <a:off x="1275951" y="1612642"/>
            <a:ext cx="2294603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Isosceles Triangle 20"/>
          <p:cNvSpPr/>
          <p:nvPr userDrawn="1"/>
        </p:nvSpPr>
        <p:spPr>
          <a:xfrm rot="5400000">
            <a:off x="3455022" y="1536321"/>
            <a:ext cx="652462" cy="451744"/>
          </a:xfrm>
          <a:prstGeom prst="triangle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426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2C3E6-0A2D-440F-AB9A-3DC2EFB26A82}" type="datetimeFigureOut">
              <a:rPr lang="en-GB" smtClean="0"/>
              <a:t>26/04/2024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F3DFA-0F34-4E1F-8D1A-15CB00892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215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" name="Picture 20" descr="Clipart Graduation Images – Browse 18,535 Stock Photos, Vectors, and Video  | Adobe Stock">
            <a:extLst>
              <a:ext uri="{FF2B5EF4-FFF2-40B4-BE49-F238E27FC236}">
                <a16:creationId xmlns:a16="http://schemas.microsoft.com/office/drawing/2014/main" id="{73F546BC-9515-249D-401D-815FCD348E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4497" y="1165835"/>
            <a:ext cx="2139534" cy="941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192047" y="9016432"/>
            <a:ext cx="4447815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1400577" y="364661"/>
            <a:ext cx="30709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Gill Sans MT" panose="020B0502020104020203" pitchFamily="34" charset="0"/>
              </a:rPr>
              <a:t>Beacon Hill Academy</a:t>
            </a:r>
          </a:p>
          <a:p>
            <a:r>
              <a:rPr lang="en-GB" sz="1600" dirty="0">
                <a:latin typeface="Gill Sans MT" panose="020B0502020104020203" pitchFamily="34" charset="0"/>
              </a:rPr>
              <a:t>Personal Development Programme</a:t>
            </a:r>
          </a:p>
          <a:p>
            <a:r>
              <a:rPr lang="en-GB" sz="1600" dirty="0">
                <a:latin typeface="Gill Sans MT" panose="020B0502020104020203" pitchFamily="34" charset="0"/>
              </a:rPr>
              <a:t>KS4 Learning Journey</a:t>
            </a:r>
          </a:p>
        </p:txBody>
      </p:sp>
      <p:sp>
        <p:nvSpPr>
          <p:cNvPr id="24" name="Block Arc 23"/>
          <p:cNvSpPr/>
          <p:nvPr/>
        </p:nvSpPr>
        <p:spPr>
          <a:xfrm rot="16200000">
            <a:off x="438627" y="4082382"/>
            <a:ext cx="1533972" cy="1533972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Block Arc 28"/>
          <p:cNvSpPr/>
          <p:nvPr/>
        </p:nvSpPr>
        <p:spPr>
          <a:xfrm rot="16200000">
            <a:off x="438627" y="1612642"/>
            <a:ext cx="1533972" cy="1533972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86497" y="86498"/>
            <a:ext cx="6660292" cy="9724768"/>
          </a:xfrm>
          <a:prstGeom prst="rect">
            <a:avLst/>
          </a:prstGeom>
          <a:noFill/>
          <a:ln w="28575"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1" name="Group 50"/>
          <p:cNvGrpSpPr/>
          <p:nvPr/>
        </p:nvGrpSpPr>
        <p:grpSpPr>
          <a:xfrm>
            <a:off x="1057176" y="8978412"/>
            <a:ext cx="352800" cy="352800"/>
            <a:chOff x="-1077733" y="6847691"/>
            <a:chExt cx="352800" cy="352800"/>
          </a:xfrm>
        </p:grpSpPr>
        <p:sp>
          <p:nvSpPr>
            <p:cNvPr id="49" name="Oval 48"/>
            <p:cNvSpPr/>
            <p:nvPr/>
          </p:nvSpPr>
          <p:spPr>
            <a:xfrm>
              <a:off x="-1063754" y="6861670"/>
              <a:ext cx="324841" cy="3248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7733" y="6847691"/>
              <a:ext cx="352800" cy="352800"/>
            </a:xfrm>
            <a:prstGeom prst="rect">
              <a:avLst/>
            </a:prstGeom>
          </p:spPr>
        </p:pic>
      </p:grpSp>
      <p:sp>
        <p:nvSpPr>
          <p:cNvPr id="238" name="TextBox 237"/>
          <p:cNvSpPr txBox="1"/>
          <p:nvPr/>
        </p:nvSpPr>
        <p:spPr>
          <a:xfrm>
            <a:off x="169058" y="9052645"/>
            <a:ext cx="853708" cy="338554"/>
          </a:xfrm>
          <a:prstGeom prst="rect">
            <a:avLst/>
          </a:prstGeom>
          <a:solidFill>
            <a:srgbClr val="57A4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Welcome to Year 10</a:t>
            </a:r>
          </a:p>
        </p:txBody>
      </p:sp>
      <p:sp>
        <p:nvSpPr>
          <p:cNvPr id="268" name="TextBox 267"/>
          <p:cNvSpPr txBox="1"/>
          <p:nvPr/>
        </p:nvSpPr>
        <p:spPr>
          <a:xfrm>
            <a:off x="1983136" y="8691204"/>
            <a:ext cx="853708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Gill Sans MT" panose="020B0502020104020203" pitchFamily="34" charset="0"/>
              </a:rPr>
              <a:t>Online Safety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C71522C9-066F-41A3-8F0F-8A7AF6101B79}"/>
              </a:ext>
            </a:extLst>
          </p:cNvPr>
          <p:cNvSpPr txBox="1"/>
          <p:nvPr/>
        </p:nvSpPr>
        <p:spPr>
          <a:xfrm>
            <a:off x="1603420" y="9440137"/>
            <a:ext cx="8537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College Courses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D468AE39-85D6-4021-B485-DC463EE06F2E}"/>
              </a:ext>
            </a:extLst>
          </p:cNvPr>
          <p:cNvSpPr txBox="1"/>
          <p:nvPr/>
        </p:nvSpPr>
        <p:spPr>
          <a:xfrm>
            <a:off x="4185465" y="8530232"/>
            <a:ext cx="770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Responsibility in relationships</a:t>
            </a:r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7D40B0FE-B6E1-4039-84DF-9C06B4604633}"/>
              </a:ext>
            </a:extLst>
          </p:cNvPr>
          <p:cNvGrpSpPr/>
          <p:nvPr/>
        </p:nvGrpSpPr>
        <p:grpSpPr>
          <a:xfrm rot="10800000">
            <a:off x="2286009" y="8879808"/>
            <a:ext cx="306786" cy="314614"/>
            <a:chOff x="-853074" y="5079563"/>
            <a:chExt cx="270000" cy="276889"/>
          </a:xfrm>
        </p:grpSpPr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BEB59739-F551-4D6F-B4F9-5BEB7A743F3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C0C54883-329A-44E9-B9E5-47705CC0E771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DAA83407-6394-4371-B959-0351BE2FE05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71" name="TextBox 70">
            <a:extLst>
              <a:ext uri="{FF2B5EF4-FFF2-40B4-BE49-F238E27FC236}">
                <a16:creationId xmlns:a16="http://schemas.microsoft.com/office/drawing/2014/main" id="{635C6AB6-6AA5-4D3B-A10B-AB9A146B6C03}"/>
              </a:ext>
            </a:extLst>
          </p:cNvPr>
          <p:cNvSpPr txBox="1"/>
          <p:nvPr/>
        </p:nvSpPr>
        <p:spPr>
          <a:xfrm>
            <a:off x="5221765" y="7399955"/>
            <a:ext cx="910735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Gill Sans MT" panose="020B0502020104020203" pitchFamily="34" charset="0"/>
              </a:rPr>
              <a:t>Sexual Harassment </a:t>
            </a:r>
            <a:endParaRPr lang="en-GB" sz="700" b="1" dirty="0">
              <a:latin typeface="Gill Sans MT" panose="020B0502020104020203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67A2468-49E7-42B5-B3DD-BCF74E50C911}"/>
              </a:ext>
            </a:extLst>
          </p:cNvPr>
          <p:cNvSpPr txBox="1"/>
          <p:nvPr/>
        </p:nvSpPr>
        <p:spPr>
          <a:xfrm>
            <a:off x="5862061" y="7365977"/>
            <a:ext cx="913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Things adults should think about before having a baby 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350006B4-5823-484F-B5D5-4A9E970406B9}"/>
              </a:ext>
            </a:extLst>
          </p:cNvPr>
          <p:cNvSpPr/>
          <p:nvPr/>
        </p:nvSpPr>
        <p:spPr>
          <a:xfrm>
            <a:off x="1247258" y="7786115"/>
            <a:ext cx="4447815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971A24EC-3AF9-4431-BC03-B45DECD81A02}"/>
              </a:ext>
            </a:extLst>
          </p:cNvPr>
          <p:cNvSpPr txBox="1"/>
          <p:nvPr/>
        </p:nvSpPr>
        <p:spPr>
          <a:xfrm>
            <a:off x="2841045" y="9270146"/>
            <a:ext cx="8537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Teenage pregnancy 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grpSp>
        <p:nvGrpSpPr>
          <p:cNvPr id="95" name="Group 94">
            <a:extLst>
              <a:ext uri="{FF2B5EF4-FFF2-40B4-BE49-F238E27FC236}">
                <a16:creationId xmlns:a16="http://schemas.microsoft.com/office/drawing/2014/main" id="{99B0C77E-3FF7-4AB9-AB4B-96C382245209}"/>
              </a:ext>
            </a:extLst>
          </p:cNvPr>
          <p:cNvGrpSpPr/>
          <p:nvPr/>
        </p:nvGrpSpPr>
        <p:grpSpPr>
          <a:xfrm rot="12636813">
            <a:off x="6042881" y="7956349"/>
            <a:ext cx="306786" cy="314614"/>
            <a:chOff x="-853074" y="5079563"/>
            <a:chExt cx="270000" cy="276889"/>
          </a:xfrm>
        </p:grpSpPr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FCF3D9EA-ECEF-4A8D-A7FD-2FE244DB557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97" name="Oval 96">
              <a:extLst>
                <a:ext uri="{FF2B5EF4-FFF2-40B4-BE49-F238E27FC236}">
                  <a16:creationId xmlns:a16="http://schemas.microsoft.com/office/drawing/2014/main" id="{FC981967-7000-4DCB-9255-FC2CD0735D12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8" name="Picture 97">
              <a:extLst>
                <a:ext uri="{FF2B5EF4-FFF2-40B4-BE49-F238E27FC236}">
                  <a16:creationId xmlns:a16="http://schemas.microsoft.com/office/drawing/2014/main" id="{C90413A3-415F-4319-8BFA-4855FAED3E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99" name="Group 98">
            <a:extLst>
              <a:ext uri="{FF2B5EF4-FFF2-40B4-BE49-F238E27FC236}">
                <a16:creationId xmlns:a16="http://schemas.microsoft.com/office/drawing/2014/main" id="{6504196A-4053-4B28-8997-8DAB053904C2}"/>
              </a:ext>
            </a:extLst>
          </p:cNvPr>
          <p:cNvGrpSpPr/>
          <p:nvPr/>
        </p:nvGrpSpPr>
        <p:grpSpPr>
          <a:xfrm>
            <a:off x="1971625" y="9127626"/>
            <a:ext cx="306786" cy="314614"/>
            <a:chOff x="-853074" y="5079563"/>
            <a:chExt cx="270000" cy="276889"/>
          </a:xfrm>
        </p:grpSpPr>
        <p:pic>
          <p:nvPicPr>
            <p:cNvPr id="100" name="Picture 99">
              <a:extLst>
                <a:ext uri="{FF2B5EF4-FFF2-40B4-BE49-F238E27FC236}">
                  <a16:creationId xmlns:a16="http://schemas.microsoft.com/office/drawing/2014/main" id="{FB744894-03B7-48B4-8144-933B71CD768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208522D9-FB38-46AE-B1D8-998B548DF1E7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2" name="Picture 101">
              <a:extLst>
                <a:ext uri="{FF2B5EF4-FFF2-40B4-BE49-F238E27FC236}">
                  <a16:creationId xmlns:a16="http://schemas.microsoft.com/office/drawing/2014/main" id="{79355F6A-6542-4DC5-8966-992B9E3009B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103" name="TextBox 102">
            <a:extLst>
              <a:ext uri="{FF2B5EF4-FFF2-40B4-BE49-F238E27FC236}">
                <a16:creationId xmlns:a16="http://schemas.microsoft.com/office/drawing/2014/main" id="{AD0CCD04-445B-4882-BCF5-80EB28FA3F42}"/>
              </a:ext>
            </a:extLst>
          </p:cNvPr>
          <p:cNvSpPr txBox="1"/>
          <p:nvPr/>
        </p:nvSpPr>
        <p:spPr>
          <a:xfrm>
            <a:off x="2199166" y="9305453"/>
            <a:ext cx="85370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College courses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0754BBB4-AC3D-4F78-83AC-E41FDBC54D01}"/>
              </a:ext>
            </a:extLst>
          </p:cNvPr>
          <p:cNvSpPr txBox="1"/>
          <p:nvPr/>
        </p:nvSpPr>
        <p:spPr>
          <a:xfrm>
            <a:off x="-12083" y="6198060"/>
            <a:ext cx="10189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Professional users such as athletes</a:t>
            </a:r>
          </a:p>
        </p:txBody>
      </p: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584A0741-A6FF-49E1-AF25-C674288FCBC7}"/>
              </a:ext>
            </a:extLst>
          </p:cNvPr>
          <p:cNvGrpSpPr/>
          <p:nvPr/>
        </p:nvGrpSpPr>
        <p:grpSpPr>
          <a:xfrm>
            <a:off x="3694731" y="9072137"/>
            <a:ext cx="306786" cy="314614"/>
            <a:chOff x="-853074" y="5079563"/>
            <a:chExt cx="270000" cy="276889"/>
          </a:xfrm>
        </p:grpSpPr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8CB06C20-F2B2-4626-82E3-B410C063BFD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7D787AA0-7D26-40B5-9811-1EF91BF14577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2" name="Picture 111">
              <a:extLst>
                <a:ext uri="{FF2B5EF4-FFF2-40B4-BE49-F238E27FC236}">
                  <a16:creationId xmlns:a16="http://schemas.microsoft.com/office/drawing/2014/main" id="{24369B2F-86FD-4C0C-A3F3-9D723A788E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113" name="TextBox 112">
            <a:extLst>
              <a:ext uri="{FF2B5EF4-FFF2-40B4-BE49-F238E27FC236}">
                <a16:creationId xmlns:a16="http://schemas.microsoft.com/office/drawing/2014/main" id="{1CA52451-EDF6-4F3F-A53B-9E642FFF8BB2}"/>
              </a:ext>
            </a:extLst>
          </p:cNvPr>
          <p:cNvSpPr txBox="1"/>
          <p:nvPr/>
        </p:nvSpPr>
        <p:spPr>
          <a:xfrm>
            <a:off x="957883" y="6170732"/>
            <a:ext cx="9107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Gill Sans MT" panose="020B0502020104020203" pitchFamily="34" charset="0"/>
              </a:rPr>
              <a:t>Moral, ethics and drugs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FBB472DF-A898-477A-8F69-8BD528DDC6F7}"/>
              </a:ext>
            </a:extLst>
          </p:cNvPr>
          <p:cNvSpPr txBox="1"/>
          <p:nvPr/>
        </p:nvSpPr>
        <p:spPr>
          <a:xfrm>
            <a:off x="897384" y="7490656"/>
            <a:ext cx="13294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Recognising, early signs of mental wellbeing  </a:t>
            </a:r>
          </a:p>
        </p:txBody>
      </p:sp>
      <p:grpSp>
        <p:nvGrpSpPr>
          <p:cNvPr id="115" name="Group 114">
            <a:extLst>
              <a:ext uri="{FF2B5EF4-FFF2-40B4-BE49-F238E27FC236}">
                <a16:creationId xmlns:a16="http://schemas.microsoft.com/office/drawing/2014/main" id="{61862297-5A2F-4A06-96E7-6B6263EFBE4D}"/>
              </a:ext>
            </a:extLst>
          </p:cNvPr>
          <p:cNvGrpSpPr/>
          <p:nvPr/>
        </p:nvGrpSpPr>
        <p:grpSpPr>
          <a:xfrm rot="10800000">
            <a:off x="1244846" y="7770603"/>
            <a:ext cx="306786" cy="314614"/>
            <a:chOff x="-853074" y="5079563"/>
            <a:chExt cx="270000" cy="276889"/>
          </a:xfrm>
        </p:grpSpPr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A1FFF80E-F4DE-45C3-B022-C0C7E22E6B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17" name="Oval 116">
              <a:extLst>
                <a:ext uri="{FF2B5EF4-FFF2-40B4-BE49-F238E27FC236}">
                  <a16:creationId xmlns:a16="http://schemas.microsoft.com/office/drawing/2014/main" id="{1DCD7FEB-BDB1-4BC6-B6DA-979E045BEEF5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8" name="Picture 117">
              <a:extLst>
                <a:ext uri="{FF2B5EF4-FFF2-40B4-BE49-F238E27FC236}">
                  <a16:creationId xmlns:a16="http://schemas.microsoft.com/office/drawing/2014/main" id="{194B4244-D6D3-4BE2-8A95-EADF93119E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120" name="Rectangle 119">
            <a:extLst>
              <a:ext uri="{FF2B5EF4-FFF2-40B4-BE49-F238E27FC236}">
                <a16:creationId xmlns:a16="http://schemas.microsoft.com/office/drawing/2014/main" id="{4A2E8A43-1F40-4FFB-B625-28B5740ABF0B}"/>
              </a:ext>
            </a:extLst>
          </p:cNvPr>
          <p:cNvSpPr/>
          <p:nvPr/>
        </p:nvSpPr>
        <p:spPr>
          <a:xfrm>
            <a:off x="1202792" y="6551435"/>
            <a:ext cx="4447815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E9B451FF-4CC9-4F1B-9EE4-723751D7B5CB}"/>
              </a:ext>
            </a:extLst>
          </p:cNvPr>
          <p:cNvSpPr txBox="1"/>
          <p:nvPr/>
        </p:nvSpPr>
        <p:spPr>
          <a:xfrm>
            <a:off x="3742854" y="9388438"/>
            <a:ext cx="8537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Different types of relationships 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F097B581-D46F-4804-A5D6-C7437685CE3B}"/>
              </a:ext>
            </a:extLst>
          </p:cNvPr>
          <p:cNvSpPr txBox="1"/>
          <p:nvPr/>
        </p:nvSpPr>
        <p:spPr>
          <a:xfrm>
            <a:off x="2695174" y="8448605"/>
            <a:ext cx="853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The age of consent contraception</a:t>
            </a:r>
          </a:p>
        </p:txBody>
      </p: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74B45C3B-AEA9-48BF-AAAA-B45443434F62}"/>
              </a:ext>
            </a:extLst>
          </p:cNvPr>
          <p:cNvGrpSpPr/>
          <p:nvPr/>
        </p:nvGrpSpPr>
        <p:grpSpPr>
          <a:xfrm>
            <a:off x="5253285" y="9099307"/>
            <a:ext cx="306786" cy="314614"/>
            <a:chOff x="-853074" y="5079563"/>
            <a:chExt cx="270000" cy="276889"/>
          </a:xfrm>
        </p:grpSpPr>
        <p:pic>
          <p:nvPicPr>
            <p:cNvPr id="147" name="Picture 146">
              <a:extLst>
                <a:ext uri="{FF2B5EF4-FFF2-40B4-BE49-F238E27FC236}">
                  <a16:creationId xmlns:a16="http://schemas.microsoft.com/office/drawing/2014/main" id="{47DEED0C-BB9A-42BA-BBE2-30ED89D23EE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48" name="Oval 147">
              <a:extLst>
                <a:ext uri="{FF2B5EF4-FFF2-40B4-BE49-F238E27FC236}">
                  <a16:creationId xmlns:a16="http://schemas.microsoft.com/office/drawing/2014/main" id="{1075B03F-8AB2-4121-9723-873AD2DF755A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49" name="Picture 148">
              <a:extLst>
                <a:ext uri="{FF2B5EF4-FFF2-40B4-BE49-F238E27FC236}">
                  <a16:creationId xmlns:a16="http://schemas.microsoft.com/office/drawing/2014/main" id="{8DDA82BF-F8D9-4AAF-829D-685BBDE8EF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157" name="Rectangle 156">
            <a:extLst>
              <a:ext uri="{FF2B5EF4-FFF2-40B4-BE49-F238E27FC236}">
                <a16:creationId xmlns:a16="http://schemas.microsoft.com/office/drawing/2014/main" id="{24B1FA59-3EFF-4365-A477-168BFDF0ADD3}"/>
              </a:ext>
            </a:extLst>
          </p:cNvPr>
          <p:cNvSpPr/>
          <p:nvPr/>
        </p:nvSpPr>
        <p:spPr>
          <a:xfrm>
            <a:off x="1269993" y="5329036"/>
            <a:ext cx="4447815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08589DE1-1A5A-4917-8535-101838847E80}"/>
              </a:ext>
            </a:extLst>
          </p:cNvPr>
          <p:cNvSpPr/>
          <p:nvPr/>
        </p:nvSpPr>
        <p:spPr>
          <a:xfrm>
            <a:off x="1248730" y="4084820"/>
            <a:ext cx="4447815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TextBox 217">
            <a:extLst>
              <a:ext uri="{FF2B5EF4-FFF2-40B4-BE49-F238E27FC236}">
                <a16:creationId xmlns:a16="http://schemas.microsoft.com/office/drawing/2014/main" id="{1384FCF0-C6C6-4134-B59F-B89FCBCACE45}"/>
              </a:ext>
            </a:extLst>
          </p:cNvPr>
          <p:cNvSpPr txBox="1"/>
          <p:nvPr/>
        </p:nvSpPr>
        <p:spPr>
          <a:xfrm>
            <a:off x="1917768" y="3643382"/>
            <a:ext cx="2039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Concept of intolerance and racism including concept of shame and </a:t>
            </a:r>
            <a:r>
              <a:rPr lang="en-US" sz="800" b="0" i="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honour</a:t>
            </a:r>
            <a:r>
              <a:rPr lang="en-US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-based violence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grpSp>
        <p:nvGrpSpPr>
          <p:cNvPr id="219" name="Group 218">
            <a:extLst>
              <a:ext uri="{FF2B5EF4-FFF2-40B4-BE49-F238E27FC236}">
                <a16:creationId xmlns:a16="http://schemas.microsoft.com/office/drawing/2014/main" id="{0937F2D3-D208-42A4-B81C-ED83A27926DB}"/>
              </a:ext>
            </a:extLst>
          </p:cNvPr>
          <p:cNvGrpSpPr/>
          <p:nvPr/>
        </p:nvGrpSpPr>
        <p:grpSpPr>
          <a:xfrm rot="10800000">
            <a:off x="4326585" y="8955532"/>
            <a:ext cx="306786" cy="314614"/>
            <a:chOff x="-853074" y="5079563"/>
            <a:chExt cx="270000" cy="276889"/>
          </a:xfrm>
        </p:grpSpPr>
        <p:pic>
          <p:nvPicPr>
            <p:cNvPr id="220" name="Picture 219">
              <a:extLst>
                <a:ext uri="{FF2B5EF4-FFF2-40B4-BE49-F238E27FC236}">
                  <a16:creationId xmlns:a16="http://schemas.microsoft.com/office/drawing/2014/main" id="{F6C0A73B-98F3-43AB-9901-30BB941892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21" name="Oval 220">
              <a:extLst>
                <a:ext uri="{FF2B5EF4-FFF2-40B4-BE49-F238E27FC236}">
                  <a16:creationId xmlns:a16="http://schemas.microsoft.com/office/drawing/2014/main" id="{18ED7E7F-61E1-4BE9-BEC4-4688771A879F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2" name="Picture 221">
              <a:extLst>
                <a:ext uri="{FF2B5EF4-FFF2-40B4-BE49-F238E27FC236}">
                  <a16:creationId xmlns:a16="http://schemas.microsoft.com/office/drawing/2014/main" id="{C9194CAE-7DC6-4430-ACB7-B4BCD776DC4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23" name="Group 222">
            <a:extLst>
              <a:ext uri="{FF2B5EF4-FFF2-40B4-BE49-F238E27FC236}">
                <a16:creationId xmlns:a16="http://schemas.microsoft.com/office/drawing/2014/main" id="{A0CDFEB0-E6F8-4F58-B666-9C50C96247D5}"/>
              </a:ext>
            </a:extLst>
          </p:cNvPr>
          <p:cNvGrpSpPr/>
          <p:nvPr/>
        </p:nvGrpSpPr>
        <p:grpSpPr>
          <a:xfrm rot="1913447">
            <a:off x="565184" y="2684195"/>
            <a:ext cx="306786" cy="314614"/>
            <a:chOff x="-853074" y="5079563"/>
            <a:chExt cx="270000" cy="276889"/>
          </a:xfrm>
        </p:grpSpPr>
        <p:pic>
          <p:nvPicPr>
            <p:cNvPr id="224" name="Picture 223">
              <a:extLst>
                <a:ext uri="{FF2B5EF4-FFF2-40B4-BE49-F238E27FC236}">
                  <a16:creationId xmlns:a16="http://schemas.microsoft.com/office/drawing/2014/main" id="{19885A7E-5AC2-4356-862D-7B38080E4A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25" name="Oval 224">
              <a:extLst>
                <a:ext uri="{FF2B5EF4-FFF2-40B4-BE49-F238E27FC236}">
                  <a16:creationId xmlns:a16="http://schemas.microsoft.com/office/drawing/2014/main" id="{9503982A-E6FD-4CD9-A29F-C13B359AD33D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6" name="Picture 225">
              <a:extLst>
                <a:ext uri="{FF2B5EF4-FFF2-40B4-BE49-F238E27FC236}">
                  <a16:creationId xmlns:a16="http://schemas.microsoft.com/office/drawing/2014/main" id="{F6BA7FD4-DA71-4968-B7FC-A70F2F514A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234" name="Rectangle 233">
            <a:extLst>
              <a:ext uri="{FF2B5EF4-FFF2-40B4-BE49-F238E27FC236}">
                <a16:creationId xmlns:a16="http://schemas.microsoft.com/office/drawing/2014/main" id="{B50BB6A1-42D8-454C-B2B0-09B46CE5B9B8}"/>
              </a:ext>
            </a:extLst>
          </p:cNvPr>
          <p:cNvSpPr/>
          <p:nvPr/>
        </p:nvSpPr>
        <p:spPr>
          <a:xfrm>
            <a:off x="1247258" y="2849798"/>
            <a:ext cx="4447815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8" name="Group 247">
            <a:extLst>
              <a:ext uri="{FF2B5EF4-FFF2-40B4-BE49-F238E27FC236}">
                <a16:creationId xmlns:a16="http://schemas.microsoft.com/office/drawing/2014/main" id="{377FF385-85C3-4AD9-802E-C146D95248CE}"/>
              </a:ext>
            </a:extLst>
          </p:cNvPr>
          <p:cNvGrpSpPr/>
          <p:nvPr/>
        </p:nvGrpSpPr>
        <p:grpSpPr>
          <a:xfrm>
            <a:off x="4164757" y="6595362"/>
            <a:ext cx="306786" cy="314614"/>
            <a:chOff x="-853074" y="5079563"/>
            <a:chExt cx="270000" cy="276889"/>
          </a:xfrm>
        </p:grpSpPr>
        <p:pic>
          <p:nvPicPr>
            <p:cNvPr id="249" name="Picture 248">
              <a:extLst>
                <a:ext uri="{FF2B5EF4-FFF2-40B4-BE49-F238E27FC236}">
                  <a16:creationId xmlns:a16="http://schemas.microsoft.com/office/drawing/2014/main" id="{867CA519-262A-4AD0-A7FE-16F55331350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50" name="Oval 249">
              <a:extLst>
                <a:ext uri="{FF2B5EF4-FFF2-40B4-BE49-F238E27FC236}">
                  <a16:creationId xmlns:a16="http://schemas.microsoft.com/office/drawing/2014/main" id="{F1416C47-85A6-461A-9A5E-970BCF0B4546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1" name="Picture 250">
              <a:extLst>
                <a:ext uri="{FF2B5EF4-FFF2-40B4-BE49-F238E27FC236}">
                  <a16:creationId xmlns:a16="http://schemas.microsoft.com/office/drawing/2014/main" id="{A8A8A66C-A563-4C6D-BF59-062F9E0B4E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pic>
        <p:nvPicPr>
          <p:cNvPr id="1026" name="Picture 2" descr="Beacon Hill Academy, Dudley - Wikipedia">
            <a:extLst>
              <a:ext uri="{FF2B5EF4-FFF2-40B4-BE49-F238E27FC236}">
                <a16:creationId xmlns:a16="http://schemas.microsoft.com/office/drawing/2014/main" id="{48DD44CB-4A02-4AAA-9387-322A883725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11" y="296462"/>
            <a:ext cx="647987" cy="833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00" name="Group 299">
            <a:extLst>
              <a:ext uri="{FF2B5EF4-FFF2-40B4-BE49-F238E27FC236}">
                <a16:creationId xmlns:a16="http://schemas.microsoft.com/office/drawing/2014/main" id="{A0DF852A-BD35-45C8-B570-48B3A0E4E919}"/>
              </a:ext>
            </a:extLst>
          </p:cNvPr>
          <p:cNvGrpSpPr/>
          <p:nvPr/>
        </p:nvGrpSpPr>
        <p:grpSpPr>
          <a:xfrm rot="10800000">
            <a:off x="3001837" y="8885837"/>
            <a:ext cx="306786" cy="314614"/>
            <a:chOff x="-853074" y="5079563"/>
            <a:chExt cx="270000" cy="276889"/>
          </a:xfrm>
        </p:grpSpPr>
        <p:pic>
          <p:nvPicPr>
            <p:cNvPr id="301" name="Picture 300">
              <a:extLst>
                <a:ext uri="{FF2B5EF4-FFF2-40B4-BE49-F238E27FC236}">
                  <a16:creationId xmlns:a16="http://schemas.microsoft.com/office/drawing/2014/main" id="{1645D341-87B3-4CA1-9EE9-0B95EB0A507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99688FFE-45B8-42DD-BEBF-D5E743F93870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03" name="Picture 302">
              <a:extLst>
                <a:ext uri="{FF2B5EF4-FFF2-40B4-BE49-F238E27FC236}">
                  <a16:creationId xmlns:a16="http://schemas.microsoft.com/office/drawing/2014/main" id="{F1A01FCF-5A76-448A-9E98-1E675513087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304" name="TextBox 303">
            <a:extLst>
              <a:ext uri="{FF2B5EF4-FFF2-40B4-BE49-F238E27FC236}">
                <a16:creationId xmlns:a16="http://schemas.microsoft.com/office/drawing/2014/main" id="{4819B16B-8904-4F6F-A2BA-2C9026120773}"/>
              </a:ext>
            </a:extLst>
          </p:cNvPr>
          <p:cNvSpPr txBox="1"/>
          <p:nvPr/>
        </p:nvSpPr>
        <p:spPr>
          <a:xfrm>
            <a:off x="947133" y="5602573"/>
            <a:ext cx="11601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Financial terms and products </a:t>
            </a:r>
          </a:p>
        </p:txBody>
      </p:sp>
      <p:grpSp>
        <p:nvGrpSpPr>
          <p:cNvPr id="305" name="Group 304">
            <a:extLst>
              <a:ext uri="{FF2B5EF4-FFF2-40B4-BE49-F238E27FC236}">
                <a16:creationId xmlns:a16="http://schemas.microsoft.com/office/drawing/2014/main" id="{4339A243-1664-4E19-B9DB-526092630B1B}"/>
              </a:ext>
            </a:extLst>
          </p:cNvPr>
          <p:cNvGrpSpPr/>
          <p:nvPr/>
        </p:nvGrpSpPr>
        <p:grpSpPr>
          <a:xfrm>
            <a:off x="2174017" y="7837348"/>
            <a:ext cx="306786" cy="314614"/>
            <a:chOff x="-853074" y="5079563"/>
            <a:chExt cx="270000" cy="276889"/>
          </a:xfrm>
        </p:grpSpPr>
        <p:pic>
          <p:nvPicPr>
            <p:cNvPr id="306" name="Picture 305">
              <a:extLst>
                <a:ext uri="{FF2B5EF4-FFF2-40B4-BE49-F238E27FC236}">
                  <a16:creationId xmlns:a16="http://schemas.microsoft.com/office/drawing/2014/main" id="{97BC9BE2-4DE8-40B7-B305-C7B4CF8D4CF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07" name="Oval 306">
              <a:extLst>
                <a:ext uri="{FF2B5EF4-FFF2-40B4-BE49-F238E27FC236}">
                  <a16:creationId xmlns:a16="http://schemas.microsoft.com/office/drawing/2014/main" id="{57CCBBA7-42B0-4463-AFCD-875C0C20A84B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08" name="Picture 307">
              <a:extLst>
                <a:ext uri="{FF2B5EF4-FFF2-40B4-BE49-F238E27FC236}">
                  <a16:creationId xmlns:a16="http://schemas.microsoft.com/office/drawing/2014/main" id="{8BA56259-340C-4116-A336-DDA181C6E7F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309" name="TextBox 308">
            <a:extLst>
              <a:ext uri="{FF2B5EF4-FFF2-40B4-BE49-F238E27FC236}">
                <a16:creationId xmlns:a16="http://schemas.microsoft.com/office/drawing/2014/main" id="{98FE7AE5-3BF8-4E3D-8A24-5D2BEB0FBB2E}"/>
              </a:ext>
            </a:extLst>
          </p:cNvPr>
          <p:cNvSpPr txBox="1"/>
          <p:nvPr/>
        </p:nvSpPr>
        <p:spPr>
          <a:xfrm>
            <a:off x="3348058" y="8762602"/>
            <a:ext cx="100513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Factors of safer sex</a:t>
            </a:r>
          </a:p>
        </p:txBody>
      </p:sp>
      <p:grpSp>
        <p:nvGrpSpPr>
          <p:cNvPr id="318" name="Group 317">
            <a:extLst>
              <a:ext uri="{FF2B5EF4-FFF2-40B4-BE49-F238E27FC236}">
                <a16:creationId xmlns:a16="http://schemas.microsoft.com/office/drawing/2014/main" id="{EB7C7E55-D405-4426-909B-5CB5783E464B}"/>
              </a:ext>
            </a:extLst>
          </p:cNvPr>
          <p:cNvGrpSpPr/>
          <p:nvPr/>
        </p:nvGrpSpPr>
        <p:grpSpPr>
          <a:xfrm rot="10800000">
            <a:off x="1613676" y="8851516"/>
            <a:ext cx="306786" cy="314614"/>
            <a:chOff x="-853074" y="5079563"/>
            <a:chExt cx="270000" cy="276889"/>
          </a:xfrm>
        </p:grpSpPr>
        <p:pic>
          <p:nvPicPr>
            <p:cNvPr id="319" name="Picture 318">
              <a:extLst>
                <a:ext uri="{FF2B5EF4-FFF2-40B4-BE49-F238E27FC236}">
                  <a16:creationId xmlns:a16="http://schemas.microsoft.com/office/drawing/2014/main" id="{B13944DC-7C6B-45F5-8D82-785C5FA3D5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20" name="Oval 319">
              <a:extLst>
                <a:ext uri="{FF2B5EF4-FFF2-40B4-BE49-F238E27FC236}">
                  <a16:creationId xmlns:a16="http://schemas.microsoft.com/office/drawing/2014/main" id="{E32A0303-901A-456C-BFC9-A08F3FED6F3C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21" name="Picture 320">
              <a:extLst>
                <a:ext uri="{FF2B5EF4-FFF2-40B4-BE49-F238E27FC236}">
                  <a16:creationId xmlns:a16="http://schemas.microsoft.com/office/drawing/2014/main" id="{516F27F4-0740-4CD0-BC76-F1351BAF3A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22" name="Group 321">
            <a:extLst>
              <a:ext uri="{FF2B5EF4-FFF2-40B4-BE49-F238E27FC236}">
                <a16:creationId xmlns:a16="http://schemas.microsoft.com/office/drawing/2014/main" id="{BB161A66-C6D6-469D-BAAD-8216CAF59DA2}"/>
              </a:ext>
            </a:extLst>
          </p:cNvPr>
          <p:cNvGrpSpPr/>
          <p:nvPr/>
        </p:nvGrpSpPr>
        <p:grpSpPr>
          <a:xfrm>
            <a:off x="1359489" y="9091479"/>
            <a:ext cx="306786" cy="314614"/>
            <a:chOff x="-853074" y="5079563"/>
            <a:chExt cx="270000" cy="276889"/>
          </a:xfrm>
        </p:grpSpPr>
        <p:pic>
          <p:nvPicPr>
            <p:cNvPr id="323" name="Picture 322">
              <a:extLst>
                <a:ext uri="{FF2B5EF4-FFF2-40B4-BE49-F238E27FC236}">
                  <a16:creationId xmlns:a16="http://schemas.microsoft.com/office/drawing/2014/main" id="{A1B78319-1F08-4968-8757-EAEB369A2E2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24" name="Oval 323">
              <a:extLst>
                <a:ext uri="{FF2B5EF4-FFF2-40B4-BE49-F238E27FC236}">
                  <a16:creationId xmlns:a16="http://schemas.microsoft.com/office/drawing/2014/main" id="{86A29280-CA96-4ED7-9264-64ACED396721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25" name="Picture 324">
              <a:extLst>
                <a:ext uri="{FF2B5EF4-FFF2-40B4-BE49-F238E27FC236}">
                  <a16:creationId xmlns:a16="http://schemas.microsoft.com/office/drawing/2014/main" id="{3CDA2E91-B62B-45D6-96AD-1051BBC703F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43E14A51-B79C-6911-5EBA-662DE209501C}"/>
              </a:ext>
            </a:extLst>
          </p:cNvPr>
          <p:cNvSpPr txBox="1"/>
          <p:nvPr/>
        </p:nvSpPr>
        <p:spPr>
          <a:xfrm>
            <a:off x="4742494" y="7461786"/>
            <a:ext cx="7542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Intolerance and racism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0BF779B-CBBB-410F-5E7D-FC260531FFCB}"/>
              </a:ext>
            </a:extLst>
          </p:cNvPr>
          <p:cNvSpPr txBox="1"/>
          <p:nvPr/>
        </p:nvSpPr>
        <p:spPr>
          <a:xfrm>
            <a:off x="141731" y="5067449"/>
            <a:ext cx="600535" cy="461665"/>
          </a:xfrm>
          <a:prstGeom prst="rect">
            <a:avLst/>
          </a:prstGeom>
          <a:solidFill>
            <a:srgbClr val="57A4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Welcome to Year 11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0ED849F-1343-4D64-ADC7-78F24C6BD8D1}"/>
              </a:ext>
            </a:extLst>
          </p:cNvPr>
          <p:cNvGrpSpPr/>
          <p:nvPr/>
        </p:nvGrpSpPr>
        <p:grpSpPr>
          <a:xfrm rot="11024179">
            <a:off x="4264799" y="7739708"/>
            <a:ext cx="352800" cy="352800"/>
            <a:chOff x="-1077733" y="6847691"/>
            <a:chExt cx="352800" cy="35280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16E6E451-1FE2-3002-3FF0-E92817E7A11A}"/>
                </a:ext>
              </a:extLst>
            </p:cNvPr>
            <p:cNvSpPr/>
            <p:nvPr/>
          </p:nvSpPr>
          <p:spPr>
            <a:xfrm>
              <a:off x="-1063754" y="6861670"/>
              <a:ext cx="324841" cy="3248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358EF213-69FA-577B-0525-3B744C15EB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7733" y="6847691"/>
              <a:ext cx="352800" cy="352800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FC3A378-8BE1-EA8C-51AC-95EB70CC121F}"/>
              </a:ext>
            </a:extLst>
          </p:cNvPr>
          <p:cNvGrpSpPr/>
          <p:nvPr/>
        </p:nvGrpSpPr>
        <p:grpSpPr>
          <a:xfrm>
            <a:off x="3444875" y="6533070"/>
            <a:ext cx="352800" cy="352800"/>
            <a:chOff x="-1077733" y="6847691"/>
            <a:chExt cx="352800" cy="352800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4F25BF61-DA8F-33DE-247C-CB41319E20A2}"/>
                </a:ext>
              </a:extLst>
            </p:cNvPr>
            <p:cNvSpPr/>
            <p:nvPr/>
          </p:nvSpPr>
          <p:spPr>
            <a:xfrm>
              <a:off x="-1063754" y="6861670"/>
              <a:ext cx="324841" cy="3248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81F5C75A-BE57-0EAC-288F-397C0E8F2D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7733" y="6847691"/>
              <a:ext cx="352800" cy="352800"/>
            </a:xfrm>
            <a:prstGeom prst="rect">
              <a:avLst/>
            </a:prstGeom>
          </p:spPr>
        </p:pic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BA2BE586-1FEF-7EA2-7C37-0F701ED64693}"/>
              </a:ext>
            </a:extLst>
          </p:cNvPr>
          <p:cNvSpPr txBox="1"/>
          <p:nvPr/>
        </p:nvSpPr>
        <p:spPr>
          <a:xfrm>
            <a:off x="3630903" y="6233087"/>
            <a:ext cx="11601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British Values</a:t>
            </a:r>
          </a:p>
        </p:txBody>
      </p:sp>
      <p:sp>
        <p:nvSpPr>
          <p:cNvPr id="229" name="TextBox 228">
            <a:extLst>
              <a:ext uri="{FF2B5EF4-FFF2-40B4-BE49-F238E27FC236}">
                <a16:creationId xmlns:a16="http://schemas.microsoft.com/office/drawing/2014/main" id="{31362516-436C-C95A-9B0B-963CF1DEAFC1}"/>
              </a:ext>
            </a:extLst>
          </p:cNvPr>
          <p:cNvSpPr txBox="1"/>
          <p:nvPr/>
        </p:nvSpPr>
        <p:spPr>
          <a:xfrm>
            <a:off x="3517812" y="5006169"/>
            <a:ext cx="11601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Money stresses and pressure </a:t>
            </a:r>
          </a:p>
        </p:txBody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E2E96D3-CDA1-4711-938F-1B4C147A22B2}"/>
              </a:ext>
            </a:extLst>
          </p:cNvPr>
          <p:cNvGrpSpPr/>
          <p:nvPr/>
        </p:nvGrpSpPr>
        <p:grpSpPr>
          <a:xfrm rot="10800000">
            <a:off x="607806" y="6527021"/>
            <a:ext cx="306786" cy="314614"/>
            <a:chOff x="-853074" y="5079563"/>
            <a:chExt cx="270000" cy="276889"/>
          </a:xfrm>
        </p:grpSpPr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5A51B0B0-B382-4F51-92A4-B835A057BEA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6EBDF446-625D-4930-BF64-5E86D3F83B9C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5F89D1AD-5DE8-4C11-814F-11ABC47FD61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EAFFC5C-DB47-4D76-B7D2-2DB5C0548AB5}"/>
              </a:ext>
            </a:extLst>
          </p:cNvPr>
          <p:cNvGrpSpPr/>
          <p:nvPr/>
        </p:nvGrpSpPr>
        <p:grpSpPr>
          <a:xfrm>
            <a:off x="3058658" y="6604714"/>
            <a:ext cx="306786" cy="314614"/>
            <a:chOff x="-853074" y="5079563"/>
            <a:chExt cx="270000" cy="276889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7964AAA5-6272-4246-951A-CAF7D719064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07A69D63-A45F-4CAC-9A0D-3783EE5B7B48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50F0D5DE-6FA9-4943-8D7A-A4950B63AD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32" name="Group 231">
            <a:extLst>
              <a:ext uri="{FF2B5EF4-FFF2-40B4-BE49-F238E27FC236}">
                <a16:creationId xmlns:a16="http://schemas.microsoft.com/office/drawing/2014/main" id="{CD294E9B-17BD-014A-0AB7-3C24202C7DC2}"/>
              </a:ext>
            </a:extLst>
          </p:cNvPr>
          <p:cNvGrpSpPr/>
          <p:nvPr/>
        </p:nvGrpSpPr>
        <p:grpSpPr>
          <a:xfrm rot="21359955">
            <a:off x="2347015" y="2990658"/>
            <a:ext cx="306786" cy="314614"/>
            <a:chOff x="-853074" y="5079563"/>
            <a:chExt cx="270000" cy="276889"/>
          </a:xfrm>
        </p:grpSpPr>
        <p:pic>
          <p:nvPicPr>
            <p:cNvPr id="233" name="Picture 232">
              <a:extLst>
                <a:ext uri="{FF2B5EF4-FFF2-40B4-BE49-F238E27FC236}">
                  <a16:creationId xmlns:a16="http://schemas.microsoft.com/office/drawing/2014/main" id="{5BF29C34-DEA7-941A-6A99-BD26FF49497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35" name="Oval 234">
              <a:extLst>
                <a:ext uri="{FF2B5EF4-FFF2-40B4-BE49-F238E27FC236}">
                  <a16:creationId xmlns:a16="http://schemas.microsoft.com/office/drawing/2014/main" id="{02C3B032-D870-EC4B-07D2-CAF45F086D89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6" name="Picture 235">
              <a:extLst>
                <a:ext uri="{FF2B5EF4-FFF2-40B4-BE49-F238E27FC236}">
                  <a16:creationId xmlns:a16="http://schemas.microsoft.com/office/drawing/2014/main" id="{2DFD2835-DB49-AD13-148E-E08BE1A4752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37" name="Group 236">
            <a:extLst>
              <a:ext uri="{FF2B5EF4-FFF2-40B4-BE49-F238E27FC236}">
                <a16:creationId xmlns:a16="http://schemas.microsoft.com/office/drawing/2014/main" id="{F22DE6CB-8140-7213-A1F2-9594A0078381}"/>
              </a:ext>
            </a:extLst>
          </p:cNvPr>
          <p:cNvGrpSpPr/>
          <p:nvPr/>
        </p:nvGrpSpPr>
        <p:grpSpPr>
          <a:xfrm rot="12144240">
            <a:off x="5574409" y="7650601"/>
            <a:ext cx="306786" cy="314614"/>
            <a:chOff x="-853074" y="5079563"/>
            <a:chExt cx="270000" cy="276889"/>
          </a:xfrm>
        </p:grpSpPr>
        <p:pic>
          <p:nvPicPr>
            <p:cNvPr id="240" name="Picture 239">
              <a:extLst>
                <a:ext uri="{FF2B5EF4-FFF2-40B4-BE49-F238E27FC236}">
                  <a16:creationId xmlns:a16="http://schemas.microsoft.com/office/drawing/2014/main" id="{91D21C8E-8399-92A5-70E6-29F36BCDC0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41" name="Oval 240">
              <a:extLst>
                <a:ext uri="{FF2B5EF4-FFF2-40B4-BE49-F238E27FC236}">
                  <a16:creationId xmlns:a16="http://schemas.microsoft.com/office/drawing/2014/main" id="{363A4128-AF1B-A56B-FF46-53C545EDBCBF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2" name="Picture 241">
              <a:extLst>
                <a:ext uri="{FF2B5EF4-FFF2-40B4-BE49-F238E27FC236}">
                  <a16:creationId xmlns:a16="http://schemas.microsoft.com/office/drawing/2014/main" id="{3A6A9F98-34C0-44A8-45C5-A501398DCBA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43" name="Group 242">
            <a:extLst>
              <a:ext uri="{FF2B5EF4-FFF2-40B4-BE49-F238E27FC236}">
                <a16:creationId xmlns:a16="http://schemas.microsoft.com/office/drawing/2014/main" id="{56F7EF8E-F3C4-5C0E-A56B-4E106222D354}"/>
              </a:ext>
            </a:extLst>
          </p:cNvPr>
          <p:cNvGrpSpPr/>
          <p:nvPr/>
        </p:nvGrpSpPr>
        <p:grpSpPr>
          <a:xfrm>
            <a:off x="1871211" y="5397594"/>
            <a:ext cx="306786" cy="314614"/>
            <a:chOff x="-853074" y="5079563"/>
            <a:chExt cx="270000" cy="276889"/>
          </a:xfrm>
        </p:grpSpPr>
        <p:pic>
          <p:nvPicPr>
            <p:cNvPr id="244" name="Picture 243">
              <a:extLst>
                <a:ext uri="{FF2B5EF4-FFF2-40B4-BE49-F238E27FC236}">
                  <a16:creationId xmlns:a16="http://schemas.microsoft.com/office/drawing/2014/main" id="{DBCB57DE-A44F-AD59-C906-C77D800C59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45" name="Oval 244">
              <a:extLst>
                <a:ext uri="{FF2B5EF4-FFF2-40B4-BE49-F238E27FC236}">
                  <a16:creationId xmlns:a16="http://schemas.microsoft.com/office/drawing/2014/main" id="{D4DDBEAE-81A5-4A7F-4AA8-0764D49AAE92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6" name="Picture 245">
              <a:extLst>
                <a:ext uri="{FF2B5EF4-FFF2-40B4-BE49-F238E27FC236}">
                  <a16:creationId xmlns:a16="http://schemas.microsoft.com/office/drawing/2014/main" id="{AE31FCA3-153C-4FB1-3272-3A8FC2FB4A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981E5898-A871-8B97-331A-344C78F4D3C6}"/>
              </a:ext>
            </a:extLst>
          </p:cNvPr>
          <p:cNvGrpSpPr/>
          <p:nvPr/>
        </p:nvGrpSpPr>
        <p:grpSpPr>
          <a:xfrm rot="10800000">
            <a:off x="3234053" y="7731650"/>
            <a:ext cx="306786" cy="314614"/>
            <a:chOff x="-853074" y="5079563"/>
            <a:chExt cx="270000" cy="276889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8CF2D07-9FDC-0BE8-DE0F-125027126A5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3B2414E2-BB9C-3E8F-AE7D-BC27575A5863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209C3BE4-4F28-E92C-5483-CA3FDF47B78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FEAB2988-F88B-E236-53F3-A8B624EBDBA3}"/>
              </a:ext>
            </a:extLst>
          </p:cNvPr>
          <p:cNvGrpSpPr/>
          <p:nvPr/>
        </p:nvGrpSpPr>
        <p:grpSpPr>
          <a:xfrm rot="21409891">
            <a:off x="2965160" y="2926199"/>
            <a:ext cx="306786" cy="314614"/>
            <a:chOff x="-853074" y="5079563"/>
            <a:chExt cx="270000" cy="276889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45E30C50-61CE-7302-CED5-C668BF5CA5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97A22DE9-A145-C175-4E02-88331520178D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6751D82C-38E7-F721-3FF3-B0BCD5175C6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D822791E-8357-C9A8-7E7B-6C1EFA2C5F78}"/>
              </a:ext>
            </a:extLst>
          </p:cNvPr>
          <p:cNvGrpSpPr/>
          <p:nvPr/>
        </p:nvGrpSpPr>
        <p:grpSpPr>
          <a:xfrm rot="10800000">
            <a:off x="5783253" y="5298362"/>
            <a:ext cx="306786" cy="314614"/>
            <a:chOff x="-853074" y="5079563"/>
            <a:chExt cx="270000" cy="276889"/>
          </a:xfrm>
        </p:grpSpPr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5DB88C96-A06D-1562-EC65-4696504BCA7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A84DA5E-2099-03C3-500D-09A99DC021E5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459BC81C-F31F-8A3D-09DB-259995D11E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id="{30B38AEB-BB42-A6CE-C1FA-780A73D71E27}"/>
              </a:ext>
            </a:extLst>
          </p:cNvPr>
          <p:cNvSpPr txBox="1"/>
          <p:nvPr/>
        </p:nvSpPr>
        <p:spPr>
          <a:xfrm>
            <a:off x="2687970" y="3214988"/>
            <a:ext cx="1160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>
                <a:solidFill>
                  <a:srgbClr val="000000"/>
                </a:solidFill>
                <a:highlight>
                  <a:srgbClr val="FFFFFF"/>
                </a:highlight>
                <a:latin typeface="Gill Sans MT" panose="020B0502020104020203" pitchFamily="34" charset="0"/>
              </a:rPr>
              <a:t>I</a:t>
            </a:r>
            <a:r>
              <a:rPr lang="en-US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ssues of body image in the media &amp; affect people's health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72253BE8-C711-16FD-7BCE-F186FD45DFEE}"/>
              </a:ext>
            </a:extLst>
          </p:cNvPr>
          <p:cNvGrpSpPr/>
          <p:nvPr/>
        </p:nvGrpSpPr>
        <p:grpSpPr>
          <a:xfrm rot="10800000">
            <a:off x="3094137" y="3996285"/>
            <a:ext cx="306786" cy="314614"/>
            <a:chOff x="-853074" y="5079563"/>
            <a:chExt cx="270000" cy="276889"/>
          </a:xfrm>
        </p:grpSpPr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62B6B368-D896-D6F9-292E-2260BBC3F5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6CC5E15E-DA17-6852-B197-9E3DA0144B5E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0618152B-719C-AC73-0F04-68999C08AC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23248134-D155-9F07-10AD-FDF6217F64E2}"/>
              </a:ext>
            </a:extLst>
          </p:cNvPr>
          <p:cNvGrpSpPr/>
          <p:nvPr/>
        </p:nvGrpSpPr>
        <p:grpSpPr>
          <a:xfrm rot="10800000">
            <a:off x="2426176" y="3972790"/>
            <a:ext cx="306786" cy="314614"/>
            <a:chOff x="-853074" y="5079563"/>
            <a:chExt cx="270000" cy="276889"/>
          </a:xfrm>
        </p:grpSpPr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9C8F08BB-F80D-A1AB-32E4-EF7C8FF2453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B5FDEE69-A17C-3494-8BCD-898530590ACE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40D15223-3F46-EF0E-70B6-1A0329A5E95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04366D63-73E1-54C1-F9B7-F370DC26BF85}"/>
              </a:ext>
            </a:extLst>
          </p:cNvPr>
          <p:cNvGrpSpPr/>
          <p:nvPr/>
        </p:nvGrpSpPr>
        <p:grpSpPr>
          <a:xfrm rot="7581568">
            <a:off x="5929607" y="8716560"/>
            <a:ext cx="306786" cy="314614"/>
            <a:chOff x="-853074" y="5079563"/>
            <a:chExt cx="270000" cy="276889"/>
          </a:xfrm>
        </p:grpSpPr>
        <p:pic>
          <p:nvPicPr>
            <p:cNvPr id="298" name="Picture 297">
              <a:extLst>
                <a:ext uri="{FF2B5EF4-FFF2-40B4-BE49-F238E27FC236}">
                  <a16:creationId xmlns:a16="http://schemas.microsoft.com/office/drawing/2014/main" id="{1C90884C-2F58-943F-3585-5DFBF2958EE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99" name="Oval 298">
              <a:extLst>
                <a:ext uri="{FF2B5EF4-FFF2-40B4-BE49-F238E27FC236}">
                  <a16:creationId xmlns:a16="http://schemas.microsoft.com/office/drawing/2014/main" id="{09360E6B-B5CF-7FC1-7A55-8A0ED6630136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0" name="Picture 309">
              <a:extLst>
                <a:ext uri="{FF2B5EF4-FFF2-40B4-BE49-F238E27FC236}">
                  <a16:creationId xmlns:a16="http://schemas.microsoft.com/office/drawing/2014/main" id="{21647E01-72C7-6F6A-132C-9C0F5C40CF4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11" name="Group 310">
            <a:extLst>
              <a:ext uri="{FF2B5EF4-FFF2-40B4-BE49-F238E27FC236}">
                <a16:creationId xmlns:a16="http://schemas.microsoft.com/office/drawing/2014/main" id="{B409EDFF-61C3-5218-4BC2-CB105B9855D9}"/>
              </a:ext>
            </a:extLst>
          </p:cNvPr>
          <p:cNvGrpSpPr/>
          <p:nvPr/>
        </p:nvGrpSpPr>
        <p:grpSpPr>
          <a:xfrm rot="9246105">
            <a:off x="318724" y="1938158"/>
            <a:ext cx="306786" cy="314614"/>
            <a:chOff x="-853074" y="5079563"/>
            <a:chExt cx="270000" cy="276889"/>
          </a:xfrm>
        </p:grpSpPr>
        <p:pic>
          <p:nvPicPr>
            <p:cNvPr id="312" name="Picture 311">
              <a:extLst>
                <a:ext uri="{FF2B5EF4-FFF2-40B4-BE49-F238E27FC236}">
                  <a16:creationId xmlns:a16="http://schemas.microsoft.com/office/drawing/2014/main" id="{3B294C57-2A21-B138-7823-C85C1BE0CE1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13" name="Oval 312">
              <a:extLst>
                <a:ext uri="{FF2B5EF4-FFF2-40B4-BE49-F238E27FC236}">
                  <a16:creationId xmlns:a16="http://schemas.microsoft.com/office/drawing/2014/main" id="{065FCB90-37AF-AC74-49E1-F9424966B6DB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1" name="Picture 120">
              <a:extLst>
                <a:ext uri="{FF2B5EF4-FFF2-40B4-BE49-F238E27FC236}">
                  <a16:creationId xmlns:a16="http://schemas.microsoft.com/office/drawing/2014/main" id="{07880A48-D6B1-4F27-A55D-E0D0A6976C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A249ED44-26CE-2887-1912-527ED81EACBF}"/>
              </a:ext>
            </a:extLst>
          </p:cNvPr>
          <p:cNvGrpSpPr/>
          <p:nvPr/>
        </p:nvGrpSpPr>
        <p:grpSpPr>
          <a:xfrm rot="20101331">
            <a:off x="5418959" y="3054957"/>
            <a:ext cx="306786" cy="314614"/>
            <a:chOff x="-853074" y="5079563"/>
            <a:chExt cx="270000" cy="276889"/>
          </a:xfrm>
        </p:grpSpPr>
        <p:pic>
          <p:nvPicPr>
            <p:cNvPr id="123" name="Picture 122">
              <a:extLst>
                <a:ext uri="{FF2B5EF4-FFF2-40B4-BE49-F238E27FC236}">
                  <a16:creationId xmlns:a16="http://schemas.microsoft.com/office/drawing/2014/main" id="{9141DA71-29C4-E0C2-E8F3-B9C1693D3A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27" name="Oval 126">
              <a:extLst>
                <a:ext uri="{FF2B5EF4-FFF2-40B4-BE49-F238E27FC236}">
                  <a16:creationId xmlns:a16="http://schemas.microsoft.com/office/drawing/2014/main" id="{1B480413-052F-6FC5-D2F0-8D5CBCF8B132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36" name="Picture 335">
              <a:extLst>
                <a:ext uri="{FF2B5EF4-FFF2-40B4-BE49-F238E27FC236}">
                  <a16:creationId xmlns:a16="http://schemas.microsoft.com/office/drawing/2014/main" id="{971CA297-338E-A91E-2621-2E7852F541B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37" name="Group 336">
            <a:extLst>
              <a:ext uri="{FF2B5EF4-FFF2-40B4-BE49-F238E27FC236}">
                <a16:creationId xmlns:a16="http://schemas.microsoft.com/office/drawing/2014/main" id="{A7173148-D34F-4418-F8F4-4B11AEF93E9B}"/>
              </a:ext>
            </a:extLst>
          </p:cNvPr>
          <p:cNvGrpSpPr/>
          <p:nvPr/>
        </p:nvGrpSpPr>
        <p:grpSpPr>
          <a:xfrm>
            <a:off x="1005632" y="1739605"/>
            <a:ext cx="306786" cy="314614"/>
            <a:chOff x="-853074" y="5079563"/>
            <a:chExt cx="270000" cy="276889"/>
          </a:xfrm>
        </p:grpSpPr>
        <p:pic>
          <p:nvPicPr>
            <p:cNvPr id="338" name="Picture 337">
              <a:extLst>
                <a:ext uri="{FF2B5EF4-FFF2-40B4-BE49-F238E27FC236}">
                  <a16:creationId xmlns:a16="http://schemas.microsoft.com/office/drawing/2014/main" id="{DCBF3A19-7750-D425-3328-EA7EDED31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39" name="Oval 338">
              <a:extLst>
                <a:ext uri="{FF2B5EF4-FFF2-40B4-BE49-F238E27FC236}">
                  <a16:creationId xmlns:a16="http://schemas.microsoft.com/office/drawing/2014/main" id="{CDAAC488-87DE-811F-A862-67ADE7FDAE0E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40" name="Picture 339">
              <a:extLst>
                <a:ext uri="{FF2B5EF4-FFF2-40B4-BE49-F238E27FC236}">
                  <a16:creationId xmlns:a16="http://schemas.microsoft.com/office/drawing/2014/main" id="{F6F39C22-1831-8231-C0CC-15E2D342510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41" name="Group 340">
            <a:extLst>
              <a:ext uri="{FF2B5EF4-FFF2-40B4-BE49-F238E27FC236}">
                <a16:creationId xmlns:a16="http://schemas.microsoft.com/office/drawing/2014/main" id="{2EA21CEC-632D-B11A-FE6E-DF454BE4360A}"/>
              </a:ext>
            </a:extLst>
          </p:cNvPr>
          <p:cNvGrpSpPr/>
          <p:nvPr/>
        </p:nvGrpSpPr>
        <p:grpSpPr>
          <a:xfrm rot="1118192">
            <a:off x="2015646" y="4152627"/>
            <a:ext cx="306786" cy="314614"/>
            <a:chOff x="-853074" y="5079563"/>
            <a:chExt cx="270000" cy="276889"/>
          </a:xfrm>
        </p:grpSpPr>
        <p:pic>
          <p:nvPicPr>
            <p:cNvPr id="342" name="Picture 341">
              <a:extLst>
                <a:ext uri="{FF2B5EF4-FFF2-40B4-BE49-F238E27FC236}">
                  <a16:creationId xmlns:a16="http://schemas.microsoft.com/office/drawing/2014/main" id="{1CF0CA01-A6CA-E18A-EA96-2E188782531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43" name="Oval 342">
              <a:extLst>
                <a:ext uri="{FF2B5EF4-FFF2-40B4-BE49-F238E27FC236}">
                  <a16:creationId xmlns:a16="http://schemas.microsoft.com/office/drawing/2014/main" id="{38999EC0-D1A7-B641-A9EF-173FC36A9F13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44" name="Picture 343">
              <a:extLst>
                <a:ext uri="{FF2B5EF4-FFF2-40B4-BE49-F238E27FC236}">
                  <a16:creationId xmlns:a16="http://schemas.microsoft.com/office/drawing/2014/main" id="{362B2D47-2230-F413-5845-8814DBB8F1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AC87D328-3C55-360C-041A-0D4DA3EC50A3}"/>
              </a:ext>
            </a:extLst>
          </p:cNvPr>
          <p:cNvGrpSpPr/>
          <p:nvPr/>
        </p:nvGrpSpPr>
        <p:grpSpPr>
          <a:xfrm rot="20063490">
            <a:off x="788733" y="5234326"/>
            <a:ext cx="352800" cy="352800"/>
            <a:chOff x="-1077733" y="6847691"/>
            <a:chExt cx="352800" cy="352800"/>
          </a:xfrm>
        </p:grpSpPr>
        <p:sp>
          <p:nvSpPr>
            <p:cNvPr id="154" name="Oval 153">
              <a:extLst>
                <a:ext uri="{FF2B5EF4-FFF2-40B4-BE49-F238E27FC236}">
                  <a16:creationId xmlns:a16="http://schemas.microsoft.com/office/drawing/2014/main" id="{B891281C-7742-0C95-9719-D4749298FA61}"/>
                </a:ext>
              </a:extLst>
            </p:cNvPr>
            <p:cNvSpPr/>
            <p:nvPr/>
          </p:nvSpPr>
          <p:spPr>
            <a:xfrm>
              <a:off x="-1063754" y="6861670"/>
              <a:ext cx="324841" cy="3248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55" name="Picture 154">
              <a:extLst>
                <a:ext uri="{FF2B5EF4-FFF2-40B4-BE49-F238E27FC236}">
                  <a16:creationId xmlns:a16="http://schemas.microsoft.com/office/drawing/2014/main" id="{11254F80-333C-B43F-FB97-3C5C596E7F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7733" y="6847691"/>
              <a:ext cx="352800" cy="352800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EC605F87-6231-1613-36AC-1CC2D0D77FA3}"/>
              </a:ext>
            </a:extLst>
          </p:cNvPr>
          <p:cNvSpPr txBox="1"/>
          <p:nvPr/>
        </p:nvSpPr>
        <p:spPr>
          <a:xfrm>
            <a:off x="156314" y="8625878"/>
            <a:ext cx="1463822" cy="338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latin typeface="Gill Sans MT" panose="020B0502020104020203" pitchFamily="34" charset="0"/>
              </a:rPr>
              <a:t>Relationships and Sex Educations and ESafety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F7B5013-C031-4FCF-2112-65645F8D1059}"/>
              </a:ext>
            </a:extLst>
          </p:cNvPr>
          <p:cNvSpPr txBox="1"/>
          <p:nvPr/>
        </p:nvSpPr>
        <p:spPr>
          <a:xfrm>
            <a:off x="4205900" y="7236886"/>
            <a:ext cx="581424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latin typeface="Gill Sans MT" panose="020B0502020104020203" pitchFamily="34" charset="0"/>
              </a:rPr>
              <a:t>Health and well being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FA74EF94-2D6E-AC07-1317-C2673BCD08E1}"/>
              </a:ext>
            </a:extLst>
          </p:cNvPr>
          <p:cNvSpPr txBox="1"/>
          <p:nvPr/>
        </p:nvSpPr>
        <p:spPr>
          <a:xfrm>
            <a:off x="4609323" y="9299914"/>
            <a:ext cx="853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Damaging unhealthy relationships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47EDF4B8-E0C1-BE84-CEF5-337DF4EFF6CF}"/>
              </a:ext>
            </a:extLst>
          </p:cNvPr>
          <p:cNvSpPr txBox="1"/>
          <p:nvPr/>
        </p:nvSpPr>
        <p:spPr>
          <a:xfrm>
            <a:off x="4810649" y="8608342"/>
            <a:ext cx="77010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Gill Sans MT" panose="020B0502020104020203" pitchFamily="34" charset="0"/>
              </a:rPr>
              <a:t>Legal support for Unhealthy relationships.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B3C022ED-3AA2-11EC-93BD-F19554EDDA02}"/>
              </a:ext>
            </a:extLst>
          </p:cNvPr>
          <p:cNvSpPr txBox="1"/>
          <p:nvPr/>
        </p:nvSpPr>
        <p:spPr>
          <a:xfrm>
            <a:off x="5225197" y="9314806"/>
            <a:ext cx="1405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Social problems that contribute to forced relationships 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F3AA2539-3F1E-7B82-714E-C14E77FEF755}"/>
              </a:ext>
            </a:extLst>
          </p:cNvPr>
          <p:cNvSpPr txBox="1"/>
          <p:nvPr/>
        </p:nvSpPr>
        <p:spPr>
          <a:xfrm>
            <a:off x="5351318" y="8474362"/>
            <a:ext cx="7406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Radicalisation and extremism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AEE74D03-EFB2-B068-F2BF-07F5BA0B94E4}"/>
              </a:ext>
            </a:extLst>
          </p:cNvPr>
          <p:cNvSpPr txBox="1"/>
          <p:nvPr/>
        </p:nvSpPr>
        <p:spPr>
          <a:xfrm>
            <a:off x="3231780" y="7444389"/>
            <a:ext cx="11742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Protection safety and minimising harm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EC3A56D4-7C78-8A83-1928-3B2274C59DAC}"/>
              </a:ext>
            </a:extLst>
          </p:cNvPr>
          <p:cNvSpPr txBox="1"/>
          <p:nvPr/>
        </p:nvSpPr>
        <p:spPr>
          <a:xfrm>
            <a:off x="3319680" y="8120077"/>
            <a:ext cx="998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Substance and  health and personal information and well being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C352456A-C732-B24E-DB95-043F52FBDF96}"/>
              </a:ext>
            </a:extLst>
          </p:cNvPr>
          <p:cNvSpPr txBox="1"/>
          <p:nvPr/>
        </p:nvSpPr>
        <p:spPr>
          <a:xfrm>
            <a:off x="2660594" y="7316451"/>
            <a:ext cx="770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Manage feelings about body image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A0A6787F-6F59-7308-35C4-D2BD6ACF7776}"/>
              </a:ext>
            </a:extLst>
          </p:cNvPr>
          <p:cNvSpPr txBox="1"/>
          <p:nvPr/>
        </p:nvSpPr>
        <p:spPr>
          <a:xfrm>
            <a:off x="2551099" y="8088389"/>
            <a:ext cx="7701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Mental health and exercise 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E4B87764-67EE-949C-15EE-DE4DB794EE82}"/>
              </a:ext>
            </a:extLst>
          </p:cNvPr>
          <p:cNvSpPr txBox="1"/>
          <p:nvPr/>
        </p:nvSpPr>
        <p:spPr>
          <a:xfrm>
            <a:off x="1986619" y="7483573"/>
            <a:ext cx="7701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Managing mental health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D36904E5-F857-9AA6-97A6-5ECCDFBC58AA}"/>
              </a:ext>
            </a:extLst>
          </p:cNvPr>
          <p:cNvSpPr txBox="1"/>
          <p:nvPr/>
        </p:nvSpPr>
        <p:spPr>
          <a:xfrm>
            <a:off x="1483941" y="8094114"/>
            <a:ext cx="10606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Recognising stress and stressors 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6C10B60C-A7CE-F47B-D3AB-0AF5F0A17E3D}"/>
              </a:ext>
            </a:extLst>
          </p:cNvPr>
          <p:cNvSpPr txBox="1"/>
          <p:nvPr/>
        </p:nvSpPr>
        <p:spPr>
          <a:xfrm>
            <a:off x="67275" y="7866216"/>
            <a:ext cx="820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Impact of poor diet</a:t>
            </a: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22252A3F-20A9-33AE-A79A-A11973EDA5E4}"/>
              </a:ext>
            </a:extLst>
          </p:cNvPr>
          <p:cNvSpPr txBox="1"/>
          <p:nvPr/>
        </p:nvSpPr>
        <p:spPr>
          <a:xfrm>
            <a:off x="21887" y="7360174"/>
            <a:ext cx="6078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Gill Sans MT" panose="020B0502020104020203" pitchFamily="34" charset="0"/>
              </a:rPr>
              <a:t>Drugs as a way of life dealers and suppliers </a:t>
            </a: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1F5029D9-CE9F-3293-B9C5-EA35872ED7BE}"/>
              </a:ext>
            </a:extLst>
          </p:cNvPr>
          <p:cNvSpPr txBox="1"/>
          <p:nvPr/>
        </p:nvSpPr>
        <p:spPr>
          <a:xfrm>
            <a:off x="3273882" y="5945040"/>
            <a:ext cx="632408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latin typeface="Gill Sans MT" panose="020B0502020104020203" pitchFamily="34" charset="0"/>
              </a:rPr>
              <a:t>Living In the wider world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5B3CF649-2614-B61B-65C3-9FABEA977CDD}"/>
              </a:ext>
            </a:extLst>
          </p:cNvPr>
          <p:cNvSpPr txBox="1"/>
          <p:nvPr/>
        </p:nvSpPr>
        <p:spPr>
          <a:xfrm>
            <a:off x="1151748" y="6825192"/>
            <a:ext cx="101250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Poverty and drugs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28FE3002-2137-1D89-E179-5D1E6D18B1B7}"/>
              </a:ext>
            </a:extLst>
          </p:cNvPr>
          <p:cNvSpPr txBox="1"/>
          <p:nvPr/>
        </p:nvSpPr>
        <p:spPr>
          <a:xfrm>
            <a:off x="1611941" y="5915000"/>
            <a:ext cx="887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How issues of body image affect people health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7C49CC80-37CF-BED1-BFD6-7FF8135F7EFF}"/>
              </a:ext>
            </a:extLst>
          </p:cNvPr>
          <p:cNvSpPr txBox="1"/>
          <p:nvPr/>
        </p:nvSpPr>
        <p:spPr>
          <a:xfrm>
            <a:off x="1971625" y="7019530"/>
            <a:ext cx="12311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Gill Sans MT" panose="020B0502020104020203" pitchFamily="34" charset="0"/>
              </a:rPr>
              <a:t>Help yourself and others in mental health and exercise 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18F77035-EF3D-F481-1B27-14ED7C369E76}"/>
              </a:ext>
            </a:extLst>
          </p:cNvPr>
          <p:cNvSpPr txBox="1"/>
          <p:nvPr/>
        </p:nvSpPr>
        <p:spPr>
          <a:xfrm>
            <a:off x="2281963" y="6098849"/>
            <a:ext cx="10910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Males and female differences about body image</a:t>
            </a: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917785C1-667D-4610-EF35-92635394189A}"/>
              </a:ext>
            </a:extLst>
          </p:cNvPr>
          <p:cNvSpPr txBox="1"/>
          <p:nvPr/>
        </p:nvSpPr>
        <p:spPr>
          <a:xfrm>
            <a:off x="3011316" y="6963893"/>
            <a:ext cx="99176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Gill Sans MT" panose="020B0502020104020203" pitchFamily="34" charset="0"/>
              </a:rPr>
              <a:t>How the deflict model is used to sell things to us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B585756D-9004-9197-E991-7ABC10882612}"/>
              </a:ext>
            </a:extLst>
          </p:cNvPr>
          <p:cNvSpPr txBox="1"/>
          <p:nvPr/>
        </p:nvSpPr>
        <p:spPr>
          <a:xfrm>
            <a:off x="3587812" y="6826090"/>
            <a:ext cx="14093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Talk from colleges and employers</a:t>
            </a: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0C6B4D0C-7FFC-B196-D911-629D0CA4ED00}"/>
              </a:ext>
            </a:extLst>
          </p:cNvPr>
          <p:cNvSpPr txBox="1"/>
          <p:nvPr/>
        </p:nvSpPr>
        <p:spPr>
          <a:xfrm>
            <a:off x="2429151" y="1948521"/>
            <a:ext cx="8578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Post 16 pathways 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E21D7465-48C9-8C09-C3B2-074BEA54D3ED}"/>
              </a:ext>
            </a:extLst>
          </p:cNvPr>
          <p:cNvSpPr txBox="1"/>
          <p:nvPr/>
        </p:nvSpPr>
        <p:spPr>
          <a:xfrm>
            <a:off x="3575396" y="5766836"/>
            <a:ext cx="8974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Interview techniques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603373B8-260E-CAF6-F3E4-86A2533477E2}"/>
              </a:ext>
            </a:extLst>
          </p:cNvPr>
          <p:cNvSpPr txBox="1"/>
          <p:nvPr/>
        </p:nvSpPr>
        <p:spPr>
          <a:xfrm>
            <a:off x="1876376" y="5663447"/>
            <a:ext cx="7701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Skills needed in workplace 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7D86F22A-6D82-8CC0-0D8B-D5CF849FDF89}"/>
              </a:ext>
            </a:extLst>
          </p:cNvPr>
          <p:cNvSpPr txBox="1"/>
          <p:nvPr/>
        </p:nvSpPr>
        <p:spPr>
          <a:xfrm>
            <a:off x="4193881" y="5716673"/>
            <a:ext cx="7701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Financial tools and services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FE3AF454-D2FE-0686-721C-A839AFC06CBB}"/>
              </a:ext>
            </a:extLst>
          </p:cNvPr>
          <p:cNvSpPr txBox="1"/>
          <p:nvPr/>
        </p:nvSpPr>
        <p:spPr>
          <a:xfrm>
            <a:off x="4644946" y="4911868"/>
            <a:ext cx="770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Budgeting and managing money </a:t>
            </a: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B9600817-7C8C-4EDA-8DFE-F4B83ED934B2}"/>
              </a:ext>
            </a:extLst>
          </p:cNvPr>
          <p:cNvSpPr txBox="1"/>
          <p:nvPr/>
        </p:nvSpPr>
        <p:spPr>
          <a:xfrm>
            <a:off x="4868232" y="5618846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Banking</a:t>
            </a: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80266A92-3560-80B1-7B61-B1C26749EAB7}"/>
              </a:ext>
            </a:extLst>
          </p:cNvPr>
          <p:cNvSpPr txBox="1"/>
          <p:nvPr/>
        </p:nvSpPr>
        <p:spPr>
          <a:xfrm>
            <a:off x="4093530" y="4783271"/>
            <a:ext cx="7701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Credit and Debit</a:t>
            </a: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01E00CBB-072C-2766-08B4-C031D172447C}"/>
              </a:ext>
            </a:extLst>
          </p:cNvPr>
          <p:cNvSpPr txBox="1"/>
          <p:nvPr/>
        </p:nvSpPr>
        <p:spPr>
          <a:xfrm>
            <a:off x="1449874" y="5082838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Wages tax</a:t>
            </a: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2457AEA6-BD51-23A8-D3AD-AB41CE4864BD}"/>
              </a:ext>
            </a:extLst>
          </p:cNvPr>
          <p:cNvSpPr txBox="1"/>
          <p:nvPr/>
        </p:nvSpPr>
        <p:spPr>
          <a:xfrm>
            <a:off x="5629579" y="5031307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Pensions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D693D61D-D86E-6227-CEF2-8B7B8D21EBAD}"/>
              </a:ext>
            </a:extLst>
          </p:cNvPr>
          <p:cNvSpPr txBox="1"/>
          <p:nvPr/>
        </p:nvSpPr>
        <p:spPr>
          <a:xfrm>
            <a:off x="5166392" y="4747197"/>
            <a:ext cx="7701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Investment savings 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74AFF9AB-D38C-C61D-D7A6-F48A80FC292D}"/>
              </a:ext>
            </a:extLst>
          </p:cNvPr>
          <p:cNvSpPr txBox="1"/>
          <p:nvPr/>
        </p:nvSpPr>
        <p:spPr>
          <a:xfrm>
            <a:off x="3085621" y="5652261"/>
            <a:ext cx="101911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Borrowing money 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59A918E2-A20F-5D3A-435A-A582BBD5434E}"/>
              </a:ext>
            </a:extLst>
          </p:cNvPr>
          <p:cNvSpPr txBox="1"/>
          <p:nvPr/>
        </p:nvSpPr>
        <p:spPr>
          <a:xfrm>
            <a:off x="2829700" y="4888529"/>
            <a:ext cx="10527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Confidentiality in workplace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B380C1BF-238C-1CC9-86A0-BB2D50283468}"/>
              </a:ext>
            </a:extLst>
          </p:cNvPr>
          <p:cNvSpPr txBox="1"/>
          <p:nvPr/>
        </p:nvSpPr>
        <p:spPr>
          <a:xfrm>
            <a:off x="2449411" y="5733276"/>
            <a:ext cx="8870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Attitude and values in work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1065FDB9-FC97-F547-4D22-36A6D683681E}"/>
              </a:ext>
            </a:extLst>
          </p:cNvPr>
          <p:cNvSpPr txBox="1"/>
          <p:nvPr/>
        </p:nvSpPr>
        <p:spPr>
          <a:xfrm>
            <a:off x="2159619" y="4925111"/>
            <a:ext cx="849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Career Identity applications</a:t>
            </a:r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id="{CA7337B7-0662-D51A-0133-65B90BE053DB}"/>
              </a:ext>
            </a:extLst>
          </p:cNvPr>
          <p:cNvSpPr txBox="1"/>
          <p:nvPr/>
        </p:nvSpPr>
        <p:spPr>
          <a:xfrm>
            <a:off x="-255572" y="4253797"/>
            <a:ext cx="11601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Unplanned </a:t>
            </a:r>
          </a:p>
          <a:p>
            <a:pPr algn="ctr"/>
            <a:r>
              <a:rPr lang="en-GB" sz="800" dirty="0">
                <a:latin typeface="Gill Sans MT" panose="020B0502020104020203" pitchFamily="34" charset="0"/>
              </a:rPr>
              <a:t>Pregnancy</a:t>
            </a:r>
          </a:p>
        </p:txBody>
      </p:sp>
      <p:sp>
        <p:nvSpPr>
          <p:cNvPr id="1025" name="TextBox 1024">
            <a:extLst>
              <a:ext uri="{FF2B5EF4-FFF2-40B4-BE49-F238E27FC236}">
                <a16:creationId xmlns:a16="http://schemas.microsoft.com/office/drawing/2014/main" id="{D2960800-3B9F-EE0D-0ED3-E93A027F84BF}"/>
              </a:ext>
            </a:extLst>
          </p:cNvPr>
          <p:cNvSpPr txBox="1"/>
          <p:nvPr/>
        </p:nvSpPr>
        <p:spPr>
          <a:xfrm>
            <a:off x="91441" y="2947371"/>
            <a:ext cx="8140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Vocational Qualities</a:t>
            </a:r>
          </a:p>
        </p:txBody>
      </p:sp>
      <p:sp>
        <p:nvSpPr>
          <p:cNvPr id="1028" name="TextBox 1027">
            <a:extLst>
              <a:ext uri="{FF2B5EF4-FFF2-40B4-BE49-F238E27FC236}">
                <a16:creationId xmlns:a16="http://schemas.microsoft.com/office/drawing/2014/main" id="{0A295FED-9251-C32F-4AAD-93C89520B5B9}"/>
              </a:ext>
            </a:extLst>
          </p:cNvPr>
          <p:cNvSpPr txBox="1"/>
          <p:nvPr/>
        </p:nvSpPr>
        <p:spPr>
          <a:xfrm>
            <a:off x="1561647" y="2143798"/>
            <a:ext cx="11601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Career Stereotypes</a:t>
            </a:r>
          </a:p>
        </p:txBody>
      </p:sp>
      <p:sp>
        <p:nvSpPr>
          <p:cNvPr id="1043" name="TextBox 1042">
            <a:extLst>
              <a:ext uri="{FF2B5EF4-FFF2-40B4-BE49-F238E27FC236}">
                <a16:creationId xmlns:a16="http://schemas.microsoft.com/office/drawing/2014/main" id="{F0898F81-FE77-A104-2DD4-325CE10115A4}"/>
              </a:ext>
            </a:extLst>
          </p:cNvPr>
          <p:cNvSpPr txBox="1"/>
          <p:nvPr/>
        </p:nvSpPr>
        <p:spPr>
          <a:xfrm>
            <a:off x="1594918" y="1185250"/>
            <a:ext cx="714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Money &amp; Budgeting</a:t>
            </a:r>
          </a:p>
        </p:txBody>
      </p:sp>
      <p:sp>
        <p:nvSpPr>
          <p:cNvPr id="1049" name="TextBox 1048">
            <a:extLst>
              <a:ext uri="{FF2B5EF4-FFF2-40B4-BE49-F238E27FC236}">
                <a16:creationId xmlns:a16="http://schemas.microsoft.com/office/drawing/2014/main" id="{48384823-717E-3B82-660B-4CC73FB30694}"/>
              </a:ext>
            </a:extLst>
          </p:cNvPr>
          <p:cNvSpPr txBox="1"/>
          <p:nvPr/>
        </p:nvSpPr>
        <p:spPr>
          <a:xfrm>
            <a:off x="2874253" y="1228927"/>
            <a:ext cx="7011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Further Education</a:t>
            </a:r>
          </a:p>
        </p:txBody>
      </p:sp>
      <p:sp>
        <p:nvSpPr>
          <p:cNvPr id="1051" name="TextBox 1050">
            <a:extLst>
              <a:ext uri="{FF2B5EF4-FFF2-40B4-BE49-F238E27FC236}">
                <a16:creationId xmlns:a16="http://schemas.microsoft.com/office/drawing/2014/main" id="{6398AE45-7A4F-5C45-AB15-1FA92500A3F2}"/>
              </a:ext>
            </a:extLst>
          </p:cNvPr>
          <p:cNvSpPr txBox="1"/>
          <p:nvPr/>
        </p:nvSpPr>
        <p:spPr>
          <a:xfrm>
            <a:off x="861288" y="4559897"/>
            <a:ext cx="8877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Exploitation in relationships, Agencies that offer help and support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B8150AE-1556-ED84-341D-BB82640D379D}"/>
              </a:ext>
            </a:extLst>
          </p:cNvPr>
          <p:cNvSpPr txBox="1"/>
          <p:nvPr/>
        </p:nvSpPr>
        <p:spPr>
          <a:xfrm>
            <a:off x="112103" y="5613193"/>
            <a:ext cx="961951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latin typeface="Gill Sans MT" panose="020B0502020104020203" pitchFamily="34" charset="0"/>
              </a:rPr>
              <a:t>Relationships and Sex Educations and ESafety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743198-F360-C5AE-1082-B20219960BA1}"/>
              </a:ext>
            </a:extLst>
          </p:cNvPr>
          <p:cNvSpPr txBox="1"/>
          <p:nvPr/>
        </p:nvSpPr>
        <p:spPr>
          <a:xfrm>
            <a:off x="3345633" y="2516024"/>
            <a:ext cx="11021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Civil and Criminal Law</a:t>
            </a:r>
            <a:r>
              <a:rPr lang="en-GB" sz="800" b="1" dirty="0">
                <a:latin typeface="Gill Sans MT" panose="020B0502020104020203" pitchFamily="34" charset="0"/>
              </a:rPr>
              <a:t> 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396A7FCE-F6B3-83E8-2285-7D0718E155EA}"/>
              </a:ext>
            </a:extLst>
          </p:cNvPr>
          <p:cNvSpPr txBox="1"/>
          <p:nvPr/>
        </p:nvSpPr>
        <p:spPr>
          <a:xfrm>
            <a:off x="1437236" y="4467368"/>
            <a:ext cx="1102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Expectations of a boyfriend and girlfriend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82B3A886-DF38-B398-8708-6A930C81B781}"/>
              </a:ext>
            </a:extLst>
          </p:cNvPr>
          <p:cNvSpPr txBox="1"/>
          <p:nvPr/>
        </p:nvSpPr>
        <p:spPr>
          <a:xfrm>
            <a:off x="2034686" y="3316499"/>
            <a:ext cx="9596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Tanning and Cancer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DC2C2F15-0576-2D7D-B9BF-019E1CD17537}"/>
              </a:ext>
            </a:extLst>
          </p:cNvPr>
          <p:cNvSpPr txBox="1"/>
          <p:nvPr/>
        </p:nvSpPr>
        <p:spPr>
          <a:xfrm>
            <a:off x="3598483" y="4426310"/>
            <a:ext cx="1102116" cy="41549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>
                <a:latin typeface="Gill Sans MT" panose="020B0502020104020203" pitchFamily="34" charset="0"/>
              </a:rPr>
              <a:t>Health and Well Being Living in the Wider World 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00A419AC-5FDE-5BD7-ED07-548F7639867F}"/>
              </a:ext>
            </a:extLst>
          </p:cNvPr>
          <p:cNvSpPr txBox="1"/>
          <p:nvPr/>
        </p:nvSpPr>
        <p:spPr>
          <a:xfrm>
            <a:off x="4776044" y="3440099"/>
            <a:ext cx="11021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Managing loss, positive ways of dealing with it and where to get help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6C3B8993-3352-BD30-FCF6-184881BA6242}"/>
              </a:ext>
            </a:extLst>
          </p:cNvPr>
          <p:cNvSpPr txBox="1"/>
          <p:nvPr/>
        </p:nvSpPr>
        <p:spPr>
          <a:xfrm>
            <a:off x="3780446" y="3611135"/>
            <a:ext cx="1102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>
                <a:solidFill>
                  <a:srgbClr val="000000"/>
                </a:solidFill>
                <a:highlight>
                  <a:srgbClr val="FFFFFF"/>
                </a:highlight>
                <a:latin typeface="Gill Sans MT" panose="020B0502020104020203" pitchFamily="34" charset="0"/>
              </a:rPr>
              <a:t>E</a:t>
            </a:r>
            <a:r>
              <a:rPr lang="en-US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arly signs of mental wellbeing - anxiety and depression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sp>
        <p:nvSpPr>
          <p:cNvPr id="174" name="TextBox 173">
            <a:extLst>
              <a:ext uri="{FF2B5EF4-FFF2-40B4-BE49-F238E27FC236}">
                <a16:creationId xmlns:a16="http://schemas.microsoft.com/office/drawing/2014/main" id="{CC37D4C6-410C-CE50-A239-A20E620C413D}"/>
              </a:ext>
            </a:extLst>
          </p:cNvPr>
          <p:cNvSpPr txBox="1"/>
          <p:nvPr/>
        </p:nvSpPr>
        <p:spPr>
          <a:xfrm>
            <a:off x="1305177" y="8587193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British Values</a:t>
            </a:r>
          </a:p>
        </p:txBody>
      </p:sp>
      <p:sp>
        <p:nvSpPr>
          <p:cNvPr id="175" name="TextBox 174">
            <a:extLst>
              <a:ext uri="{FF2B5EF4-FFF2-40B4-BE49-F238E27FC236}">
                <a16:creationId xmlns:a16="http://schemas.microsoft.com/office/drawing/2014/main" id="{53B0C331-9F51-DF82-6482-93CFB5818B29}"/>
              </a:ext>
            </a:extLst>
          </p:cNvPr>
          <p:cNvSpPr txBox="1"/>
          <p:nvPr/>
        </p:nvSpPr>
        <p:spPr>
          <a:xfrm>
            <a:off x="5719817" y="4320990"/>
            <a:ext cx="9233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Drugs as a way of life - dealers and suppliers.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7421A54E-0FDE-F4F1-007C-4A06BBDB5B8E}"/>
              </a:ext>
            </a:extLst>
          </p:cNvPr>
          <p:cNvSpPr txBox="1"/>
          <p:nvPr/>
        </p:nvSpPr>
        <p:spPr>
          <a:xfrm>
            <a:off x="3690784" y="3170381"/>
            <a:ext cx="1534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Moral and ethics &amp; drugs - cheating ourselves, family and friends.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sp>
        <p:nvSpPr>
          <p:cNvPr id="191" name="TextBox 190">
            <a:extLst>
              <a:ext uri="{FF2B5EF4-FFF2-40B4-BE49-F238E27FC236}">
                <a16:creationId xmlns:a16="http://schemas.microsoft.com/office/drawing/2014/main" id="{31F04F8E-7996-F560-5177-AFA47ADA0D65}"/>
              </a:ext>
            </a:extLst>
          </p:cNvPr>
          <p:cNvSpPr txBox="1"/>
          <p:nvPr/>
        </p:nvSpPr>
        <p:spPr>
          <a:xfrm>
            <a:off x="2199166" y="1233033"/>
            <a:ext cx="7260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Higher Education</a:t>
            </a:r>
          </a:p>
        </p:txBody>
      </p:sp>
      <p:sp>
        <p:nvSpPr>
          <p:cNvPr id="1024" name="TextBox 1023">
            <a:extLst>
              <a:ext uri="{FF2B5EF4-FFF2-40B4-BE49-F238E27FC236}">
                <a16:creationId xmlns:a16="http://schemas.microsoft.com/office/drawing/2014/main" id="{89D5334C-5B12-45A1-7281-142AEA8EF446}"/>
              </a:ext>
            </a:extLst>
          </p:cNvPr>
          <p:cNvSpPr txBox="1"/>
          <p:nvPr/>
        </p:nvSpPr>
        <p:spPr>
          <a:xfrm>
            <a:off x="4285862" y="2350725"/>
            <a:ext cx="1102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Quality of life and expectancy of dealing and using drugs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sp>
        <p:nvSpPr>
          <p:cNvPr id="1032" name="TextBox 1031">
            <a:extLst>
              <a:ext uri="{FF2B5EF4-FFF2-40B4-BE49-F238E27FC236}">
                <a16:creationId xmlns:a16="http://schemas.microsoft.com/office/drawing/2014/main" id="{7AD867F7-2DE7-90A5-9211-AB1C452CEA1D}"/>
              </a:ext>
            </a:extLst>
          </p:cNvPr>
          <p:cNvSpPr txBox="1"/>
          <p:nvPr/>
        </p:nvSpPr>
        <p:spPr>
          <a:xfrm>
            <a:off x="2562623" y="4434160"/>
            <a:ext cx="1102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When relationships go wrong - unhealthy and damaging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sp>
        <p:nvSpPr>
          <p:cNvPr id="1033" name="TextBox 1032">
            <a:extLst>
              <a:ext uri="{FF2B5EF4-FFF2-40B4-BE49-F238E27FC236}">
                <a16:creationId xmlns:a16="http://schemas.microsoft.com/office/drawing/2014/main" id="{F1151DA0-306C-E6CB-76E0-F7099D89FEB4}"/>
              </a:ext>
            </a:extLst>
          </p:cNvPr>
          <p:cNvSpPr txBox="1"/>
          <p:nvPr/>
        </p:nvSpPr>
        <p:spPr>
          <a:xfrm>
            <a:off x="4518382" y="4439495"/>
            <a:ext cx="11021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solidFill>
                  <a:srgbClr val="000000"/>
                </a:solidFill>
                <a:highlight>
                  <a:srgbClr val="FFFFFF"/>
                </a:highlight>
                <a:latin typeface="Gill Sans MT" panose="020B0502020104020203" pitchFamily="34" charset="0"/>
              </a:rPr>
              <a:t>O</a:t>
            </a:r>
            <a:r>
              <a:rPr lang="en-GB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rgan and blood donation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sp>
        <p:nvSpPr>
          <p:cNvPr id="1034" name="TextBox 1033">
            <a:extLst>
              <a:ext uri="{FF2B5EF4-FFF2-40B4-BE49-F238E27FC236}">
                <a16:creationId xmlns:a16="http://schemas.microsoft.com/office/drawing/2014/main" id="{75F4C101-2F97-CE49-5250-5FEE259E9AA9}"/>
              </a:ext>
            </a:extLst>
          </p:cNvPr>
          <p:cNvSpPr txBox="1"/>
          <p:nvPr/>
        </p:nvSpPr>
        <p:spPr>
          <a:xfrm>
            <a:off x="1714594" y="2471783"/>
            <a:ext cx="7065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College taster days</a:t>
            </a:r>
          </a:p>
        </p:txBody>
      </p:sp>
      <p:sp>
        <p:nvSpPr>
          <p:cNvPr id="1035" name="TextBox 1034">
            <a:extLst>
              <a:ext uri="{FF2B5EF4-FFF2-40B4-BE49-F238E27FC236}">
                <a16:creationId xmlns:a16="http://schemas.microsoft.com/office/drawing/2014/main" id="{E97D9B78-9AA5-B598-31D5-971C796E80AD}"/>
              </a:ext>
            </a:extLst>
          </p:cNvPr>
          <p:cNvSpPr txBox="1"/>
          <p:nvPr/>
        </p:nvSpPr>
        <p:spPr>
          <a:xfrm>
            <a:off x="1082164" y="2504343"/>
            <a:ext cx="48033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LMI</a:t>
            </a:r>
          </a:p>
        </p:txBody>
      </p:sp>
      <p:sp>
        <p:nvSpPr>
          <p:cNvPr id="1036" name="TextBox 1035">
            <a:extLst>
              <a:ext uri="{FF2B5EF4-FFF2-40B4-BE49-F238E27FC236}">
                <a16:creationId xmlns:a16="http://schemas.microsoft.com/office/drawing/2014/main" id="{12780890-9622-7C6B-B81E-35D7E7CBF825}"/>
              </a:ext>
            </a:extLst>
          </p:cNvPr>
          <p:cNvSpPr txBox="1"/>
          <p:nvPr/>
        </p:nvSpPr>
        <p:spPr>
          <a:xfrm>
            <a:off x="108090" y="3783728"/>
            <a:ext cx="736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Personal safety</a:t>
            </a:r>
          </a:p>
          <a:p>
            <a:pPr algn="ctr"/>
            <a:r>
              <a:rPr lang="en-GB" sz="800" dirty="0">
                <a:latin typeface="Gill Sans MT" panose="020B0502020104020203" pitchFamily="34" charset="0"/>
              </a:rPr>
              <a:t>&amp; Safer Sex</a:t>
            </a:r>
          </a:p>
        </p:txBody>
      </p:sp>
      <p:sp>
        <p:nvSpPr>
          <p:cNvPr id="1037" name="TextBox 1036">
            <a:extLst>
              <a:ext uri="{FF2B5EF4-FFF2-40B4-BE49-F238E27FC236}">
                <a16:creationId xmlns:a16="http://schemas.microsoft.com/office/drawing/2014/main" id="{3D8B6B3C-E11F-3DC8-19A0-BB930BB6DA0F}"/>
              </a:ext>
            </a:extLst>
          </p:cNvPr>
          <p:cNvSpPr txBox="1"/>
          <p:nvPr/>
        </p:nvSpPr>
        <p:spPr>
          <a:xfrm>
            <a:off x="6124750" y="2709377"/>
            <a:ext cx="640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Professional users such as athletes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sp>
        <p:nvSpPr>
          <p:cNvPr id="1038" name="TextBox 1037">
            <a:extLst>
              <a:ext uri="{FF2B5EF4-FFF2-40B4-BE49-F238E27FC236}">
                <a16:creationId xmlns:a16="http://schemas.microsoft.com/office/drawing/2014/main" id="{8FA0C9DF-6BB8-BDAE-48C9-B77C517F98A7}"/>
              </a:ext>
            </a:extLst>
          </p:cNvPr>
          <p:cNvSpPr txBox="1"/>
          <p:nvPr/>
        </p:nvSpPr>
        <p:spPr>
          <a:xfrm>
            <a:off x="23221" y="1601794"/>
            <a:ext cx="7065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Workplace skills</a:t>
            </a:r>
          </a:p>
        </p:txBody>
      </p:sp>
      <p:sp>
        <p:nvSpPr>
          <p:cNvPr id="1039" name="TextBox 1038">
            <a:extLst>
              <a:ext uri="{FF2B5EF4-FFF2-40B4-BE49-F238E27FC236}">
                <a16:creationId xmlns:a16="http://schemas.microsoft.com/office/drawing/2014/main" id="{70FC7D39-8CB1-B187-DAF7-1C00C0A07B42}"/>
              </a:ext>
            </a:extLst>
          </p:cNvPr>
          <p:cNvSpPr txBox="1"/>
          <p:nvPr/>
        </p:nvSpPr>
        <p:spPr>
          <a:xfrm>
            <a:off x="0" y="2407880"/>
            <a:ext cx="5421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CV writing</a:t>
            </a:r>
          </a:p>
        </p:txBody>
      </p:sp>
      <p:sp>
        <p:nvSpPr>
          <p:cNvPr id="1040" name="TextBox 1039">
            <a:extLst>
              <a:ext uri="{FF2B5EF4-FFF2-40B4-BE49-F238E27FC236}">
                <a16:creationId xmlns:a16="http://schemas.microsoft.com/office/drawing/2014/main" id="{0D4CAF87-C58E-254E-2BED-BBB35C346CFA}"/>
              </a:ext>
            </a:extLst>
          </p:cNvPr>
          <p:cNvSpPr txBox="1"/>
          <p:nvPr/>
        </p:nvSpPr>
        <p:spPr>
          <a:xfrm>
            <a:off x="1251489" y="3498394"/>
            <a:ext cx="959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social problems affecting relationships 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sp>
        <p:nvSpPr>
          <p:cNvPr id="1044" name="TextBox 1043">
            <a:extLst>
              <a:ext uri="{FF2B5EF4-FFF2-40B4-BE49-F238E27FC236}">
                <a16:creationId xmlns:a16="http://schemas.microsoft.com/office/drawing/2014/main" id="{D664B368-EC78-AA2D-8903-D87B230A9F59}"/>
              </a:ext>
            </a:extLst>
          </p:cNvPr>
          <p:cNvSpPr txBox="1"/>
          <p:nvPr/>
        </p:nvSpPr>
        <p:spPr>
          <a:xfrm>
            <a:off x="388839" y="1391332"/>
            <a:ext cx="9596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Revision skills</a:t>
            </a:r>
          </a:p>
        </p:txBody>
      </p:sp>
      <p:sp>
        <p:nvSpPr>
          <p:cNvPr id="1046" name="TextBox 1045">
            <a:extLst>
              <a:ext uri="{FF2B5EF4-FFF2-40B4-BE49-F238E27FC236}">
                <a16:creationId xmlns:a16="http://schemas.microsoft.com/office/drawing/2014/main" id="{5BD36DC3-D94D-74BC-28A4-27F74436088A}"/>
              </a:ext>
            </a:extLst>
          </p:cNvPr>
          <p:cNvSpPr txBox="1"/>
          <p:nvPr/>
        </p:nvSpPr>
        <p:spPr>
          <a:xfrm>
            <a:off x="874225" y="2046266"/>
            <a:ext cx="6038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Growth Mindset</a:t>
            </a:r>
          </a:p>
        </p:txBody>
      </p:sp>
      <p:sp>
        <p:nvSpPr>
          <p:cNvPr id="1050" name="TextBox 1049">
            <a:extLst>
              <a:ext uri="{FF2B5EF4-FFF2-40B4-BE49-F238E27FC236}">
                <a16:creationId xmlns:a16="http://schemas.microsoft.com/office/drawing/2014/main" id="{C086CFB9-9DF8-3DE4-AE53-D4B57F332E76}"/>
              </a:ext>
            </a:extLst>
          </p:cNvPr>
          <p:cNvSpPr txBox="1"/>
          <p:nvPr/>
        </p:nvSpPr>
        <p:spPr>
          <a:xfrm>
            <a:off x="626810" y="3657844"/>
            <a:ext cx="9596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Exploitation in relationships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sp>
        <p:nvSpPr>
          <p:cNvPr id="1054" name="TextBox 1053">
            <a:extLst>
              <a:ext uri="{FF2B5EF4-FFF2-40B4-BE49-F238E27FC236}">
                <a16:creationId xmlns:a16="http://schemas.microsoft.com/office/drawing/2014/main" id="{906B2791-8500-6704-38BE-95A7F4C50CEB}"/>
              </a:ext>
            </a:extLst>
          </p:cNvPr>
          <p:cNvSpPr txBox="1"/>
          <p:nvPr/>
        </p:nvSpPr>
        <p:spPr>
          <a:xfrm>
            <a:off x="941999" y="1350240"/>
            <a:ext cx="9596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Careers</a:t>
            </a:r>
          </a:p>
        </p:txBody>
      </p:sp>
      <p:sp>
        <p:nvSpPr>
          <p:cNvPr id="1055" name="TextBox 1054">
            <a:extLst>
              <a:ext uri="{FF2B5EF4-FFF2-40B4-BE49-F238E27FC236}">
                <a16:creationId xmlns:a16="http://schemas.microsoft.com/office/drawing/2014/main" id="{9B80BA64-655D-8053-0129-7FE696D1EDA5}"/>
              </a:ext>
            </a:extLst>
          </p:cNvPr>
          <p:cNvSpPr txBox="1"/>
          <p:nvPr/>
        </p:nvSpPr>
        <p:spPr>
          <a:xfrm>
            <a:off x="703658" y="3171818"/>
            <a:ext cx="910735" cy="338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latin typeface="Gill Sans MT" panose="020B0502020104020203" pitchFamily="34" charset="0"/>
              </a:rPr>
              <a:t>Careers and Exam Prep</a:t>
            </a:r>
          </a:p>
        </p:txBody>
      </p:sp>
      <p:sp>
        <p:nvSpPr>
          <p:cNvPr id="286" name="TextBox 285">
            <a:extLst>
              <a:ext uri="{FF2B5EF4-FFF2-40B4-BE49-F238E27FC236}">
                <a16:creationId xmlns:a16="http://schemas.microsoft.com/office/drawing/2014/main" id="{13B57BCC-8339-458C-801E-F0A96EDE3043}"/>
              </a:ext>
            </a:extLst>
          </p:cNvPr>
          <p:cNvSpPr txBox="1"/>
          <p:nvPr/>
        </p:nvSpPr>
        <p:spPr>
          <a:xfrm>
            <a:off x="553433" y="9369232"/>
            <a:ext cx="129871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College Applications</a:t>
            </a:r>
          </a:p>
        </p:txBody>
      </p:sp>
      <p:grpSp>
        <p:nvGrpSpPr>
          <p:cNvPr id="294" name="Group 293">
            <a:extLst>
              <a:ext uri="{FF2B5EF4-FFF2-40B4-BE49-F238E27FC236}">
                <a16:creationId xmlns:a16="http://schemas.microsoft.com/office/drawing/2014/main" id="{A67E197A-C453-45C4-9108-094EDE13DCA7}"/>
              </a:ext>
            </a:extLst>
          </p:cNvPr>
          <p:cNvGrpSpPr/>
          <p:nvPr/>
        </p:nvGrpSpPr>
        <p:grpSpPr>
          <a:xfrm rot="21294025">
            <a:off x="3755701" y="4079043"/>
            <a:ext cx="352800" cy="352800"/>
            <a:chOff x="-1077733" y="6847691"/>
            <a:chExt cx="352800" cy="352800"/>
          </a:xfrm>
        </p:grpSpPr>
        <p:sp>
          <p:nvSpPr>
            <p:cNvPr id="295" name="Oval 294">
              <a:extLst>
                <a:ext uri="{FF2B5EF4-FFF2-40B4-BE49-F238E27FC236}">
                  <a16:creationId xmlns:a16="http://schemas.microsoft.com/office/drawing/2014/main" id="{6992C841-E7AE-4298-A1CF-04497BA5F961}"/>
                </a:ext>
              </a:extLst>
            </p:cNvPr>
            <p:cNvSpPr/>
            <p:nvPr/>
          </p:nvSpPr>
          <p:spPr>
            <a:xfrm>
              <a:off x="-1063754" y="6861670"/>
              <a:ext cx="324841" cy="3248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96" name="Picture 295">
              <a:extLst>
                <a:ext uri="{FF2B5EF4-FFF2-40B4-BE49-F238E27FC236}">
                  <a16:creationId xmlns:a16="http://schemas.microsoft.com/office/drawing/2014/main" id="{2246732A-A51D-41A2-9BD4-C1BFFD96C7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7733" y="6847691"/>
              <a:ext cx="352800" cy="352800"/>
            </a:xfrm>
            <a:prstGeom prst="rect">
              <a:avLst/>
            </a:prstGeom>
          </p:spPr>
        </p:pic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E959CA86-E385-74C1-A7B1-BD8698C5288F}"/>
              </a:ext>
            </a:extLst>
          </p:cNvPr>
          <p:cNvSpPr txBox="1"/>
          <p:nvPr/>
        </p:nvSpPr>
        <p:spPr>
          <a:xfrm>
            <a:off x="4671073" y="8152793"/>
            <a:ext cx="10051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Support for teenage pregnanacy 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1353159-957F-40C7-8E28-224E2F011AEC}"/>
              </a:ext>
            </a:extLst>
          </p:cNvPr>
          <p:cNvGrpSpPr/>
          <p:nvPr/>
        </p:nvGrpSpPr>
        <p:grpSpPr>
          <a:xfrm>
            <a:off x="4753899" y="7916108"/>
            <a:ext cx="306786" cy="314614"/>
            <a:chOff x="-853074" y="5079563"/>
            <a:chExt cx="270000" cy="276889"/>
          </a:xfrm>
        </p:grpSpPr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B3C67769-1E0D-45A3-93E3-F35ED21472E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8033B0EC-2D97-4940-A983-6693F5D8CEBF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705FABC0-9C09-47A4-BC3F-C76AB877100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5F1D8B3D-CC03-4A05-9D3B-7A9DF6E51A43}"/>
              </a:ext>
            </a:extLst>
          </p:cNvPr>
          <p:cNvGrpSpPr/>
          <p:nvPr/>
        </p:nvGrpSpPr>
        <p:grpSpPr>
          <a:xfrm rot="10997457">
            <a:off x="1951427" y="2759928"/>
            <a:ext cx="306786" cy="314614"/>
            <a:chOff x="-853074" y="5079563"/>
            <a:chExt cx="270000" cy="276889"/>
          </a:xfrm>
        </p:grpSpPr>
        <p:pic>
          <p:nvPicPr>
            <p:cNvPr id="106" name="Picture 105">
              <a:extLst>
                <a:ext uri="{FF2B5EF4-FFF2-40B4-BE49-F238E27FC236}">
                  <a16:creationId xmlns:a16="http://schemas.microsoft.com/office/drawing/2014/main" id="{E8FE4217-2B41-4B44-9C5E-DED4F367EF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07" name="Oval 106">
              <a:extLst>
                <a:ext uri="{FF2B5EF4-FFF2-40B4-BE49-F238E27FC236}">
                  <a16:creationId xmlns:a16="http://schemas.microsoft.com/office/drawing/2014/main" id="{D6E934D3-60BC-4C6C-86AE-74CA5AA31944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8" name="Picture 107">
              <a:extLst>
                <a:ext uri="{FF2B5EF4-FFF2-40B4-BE49-F238E27FC236}">
                  <a16:creationId xmlns:a16="http://schemas.microsoft.com/office/drawing/2014/main" id="{5EE4FD94-E377-4DF1-B925-69F0236AE31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97" name="Group 296">
            <a:extLst>
              <a:ext uri="{FF2B5EF4-FFF2-40B4-BE49-F238E27FC236}">
                <a16:creationId xmlns:a16="http://schemas.microsoft.com/office/drawing/2014/main" id="{87B3E8F0-1415-4A99-9445-2EC676A0C395}"/>
              </a:ext>
            </a:extLst>
          </p:cNvPr>
          <p:cNvGrpSpPr/>
          <p:nvPr/>
        </p:nvGrpSpPr>
        <p:grpSpPr>
          <a:xfrm>
            <a:off x="4656218" y="5433667"/>
            <a:ext cx="306786" cy="314614"/>
            <a:chOff x="-853074" y="5079563"/>
            <a:chExt cx="270000" cy="276889"/>
          </a:xfrm>
        </p:grpSpPr>
        <p:pic>
          <p:nvPicPr>
            <p:cNvPr id="314" name="Picture 313">
              <a:extLst>
                <a:ext uri="{FF2B5EF4-FFF2-40B4-BE49-F238E27FC236}">
                  <a16:creationId xmlns:a16="http://schemas.microsoft.com/office/drawing/2014/main" id="{5C7E7AB5-320D-4469-A5AC-BAA3BDB5AA4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15" name="Oval 314">
              <a:extLst>
                <a:ext uri="{FF2B5EF4-FFF2-40B4-BE49-F238E27FC236}">
                  <a16:creationId xmlns:a16="http://schemas.microsoft.com/office/drawing/2014/main" id="{D87C9CDA-0D25-4376-B688-EAF47B285F33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6" name="Picture 315">
              <a:extLst>
                <a:ext uri="{FF2B5EF4-FFF2-40B4-BE49-F238E27FC236}">
                  <a16:creationId xmlns:a16="http://schemas.microsoft.com/office/drawing/2014/main" id="{AB1D6C6A-2F46-4CFB-8077-92E6B30BC6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17" name="Group 316">
            <a:extLst>
              <a:ext uri="{FF2B5EF4-FFF2-40B4-BE49-F238E27FC236}">
                <a16:creationId xmlns:a16="http://schemas.microsoft.com/office/drawing/2014/main" id="{10EACCE8-87E8-401F-A3AC-50C9B531E13E}"/>
              </a:ext>
            </a:extLst>
          </p:cNvPr>
          <p:cNvGrpSpPr/>
          <p:nvPr/>
        </p:nvGrpSpPr>
        <p:grpSpPr>
          <a:xfrm rot="986692">
            <a:off x="4957393" y="2975089"/>
            <a:ext cx="306786" cy="314614"/>
            <a:chOff x="-853074" y="5079563"/>
            <a:chExt cx="270000" cy="276889"/>
          </a:xfrm>
        </p:grpSpPr>
        <p:pic>
          <p:nvPicPr>
            <p:cNvPr id="326" name="Picture 325">
              <a:extLst>
                <a:ext uri="{FF2B5EF4-FFF2-40B4-BE49-F238E27FC236}">
                  <a16:creationId xmlns:a16="http://schemas.microsoft.com/office/drawing/2014/main" id="{96EDFE8C-AC9A-44F1-BF32-D853EF580F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27" name="Oval 326">
              <a:extLst>
                <a:ext uri="{FF2B5EF4-FFF2-40B4-BE49-F238E27FC236}">
                  <a16:creationId xmlns:a16="http://schemas.microsoft.com/office/drawing/2014/main" id="{8C079CE7-2EE6-4F7F-A52E-2BCD250F2BF4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28" name="Picture 327">
              <a:extLst>
                <a:ext uri="{FF2B5EF4-FFF2-40B4-BE49-F238E27FC236}">
                  <a16:creationId xmlns:a16="http://schemas.microsoft.com/office/drawing/2014/main" id="{652A6D0D-36F5-4153-9068-569CA35EE2B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29" name="Group 328">
            <a:extLst>
              <a:ext uri="{FF2B5EF4-FFF2-40B4-BE49-F238E27FC236}">
                <a16:creationId xmlns:a16="http://schemas.microsoft.com/office/drawing/2014/main" id="{005A8496-2EE8-4518-9184-BE6687BAA66B}"/>
              </a:ext>
            </a:extLst>
          </p:cNvPr>
          <p:cNvGrpSpPr/>
          <p:nvPr/>
        </p:nvGrpSpPr>
        <p:grpSpPr>
          <a:xfrm>
            <a:off x="5902768" y="4031054"/>
            <a:ext cx="306786" cy="314614"/>
            <a:chOff x="-853074" y="5079563"/>
            <a:chExt cx="270000" cy="276889"/>
          </a:xfrm>
        </p:grpSpPr>
        <p:pic>
          <p:nvPicPr>
            <p:cNvPr id="330" name="Picture 329">
              <a:extLst>
                <a:ext uri="{FF2B5EF4-FFF2-40B4-BE49-F238E27FC236}">
                  <a16:creationId xmlns:a16="http://schemas.microsoft.com/office/drawing/2014/main" id="{F44186FD-21C0-49EB-A663-BFED2E60722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31" name="Oval 330">
              <a:extLst>
                <a:ext uri="{FF2B5EF4-FFF2-40B4-BE49-F238E27FC236}">
                  <a16:creationId xmlns:a16="http://schemas.microsoft.com/office/drawing/2014/main" id="{6173E304-26FD-4C23-B6AC-AD8B11839FB7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32" name="Picture 331">
              <a:extLst>
                <a:ext uri="{FF2B5EF4-FFF2-40B4-BE49-F238E27FC236}">
                  <a16:creationId xmlns:a16="http://schemas.microsoft.com/office/drawing/2014/main" id="{59B725E2-2A53-4067-AE2D-17E55D4BF5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33" name="Group 332">
            <a:extLst>
              <a:ext uri="{FF2B5EF4-FFF2-40B4-BE49-F238E27FC236}">
                <a16:creationId xmlns:a16="http://schemas.microsoft.com/office/drawing/2014/main" id="{16CB9E01-0EDC-4AD6-BC94-8A042F6C7E00}"/>
              </a:ext>
            </a:extLst>
          </p:cNvPr>
          <p:cNvGrpSpPr/>
          <p:nvPr/>
        </p:nvGrpSpPr>
        <p:grpSpPr>
          <a:xfrm>
            <a:off x="2607773" y="6723639"/>
            <a:ext cx="306786" cy="314614"/>
            <a:chOff x="-853074" y="5079563"/>
            <a:chExt cx="270000" cy="276889"/>
          </a:xfrm>
        </p:grpSpPr>
        <p:pic>
          <p:nvPicPr>
            <p:cNvPr id="334" name="Picture 333">
              <a:extLst>
                <a:ext uri="{FF2B5EF4-FFF2-40B4-BE49-F238E27FC236}">
                  <a16:creationId xmlns:a16="http://schemas.microsoft.com/office/drawing/2014/main" id="{C4989386-E9BE-4D37-8151-6B7CE804CCC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35" name="Oval 334">
              <a:extLst>
                <a:ext uri="{FF2B5EF4-FFF2-40B4-BE49-F238E27FC236}">
                  <a16:creationId xmlns:a16="http://schemas.microsoft.com/office/drawing/2014/main" id="{2DCBDDFE-969A-45C0-9BDF-EA67ADBB9B00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45" name="Picture 344">
              <a:extLst>
                <a:ext uri="{FF2B5EF4-FFF2-40B4-BE49-F238E27FC236}">
                  <a16:creationId xmlns:a16="http://schemas.microsoft.com/office/drawing/2014/main" id="{B2FA644E-EC0A-42E0-ACB2-A219EDC1BD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46" name="Group 345">
            <a:extLst>
              <a:ext uri="{FF2B5EF4-FFF2-40B4-BE49-F238E27FC236}">
                <a16:creationId xmlns:a16="http://schemas.microsoft.com/office/drawing/2014/main" id="{56E6C07A-9318-4C2E-B808-0767129463D1}"/>
              </a:ext>
            </a:extLst>
          </p:cNvPr>
          <p:cNvGrpSpPr/>
          <p:nvPr/>
        </p:nvGrpSpPr>
        <p:grpSpPr>
          <a:xfrm>
            <a:off x="1644627" y="2955427"/>
            <a:ext cx="306786" cy="314614"/>
            <a:chOff x="-853074" y="5079563"/>
            <a:chExt cx="270000" cy="276889"/>
          </a:xfrm>
        </p:grpSpPr>
        <p:pic>
          <p:nvPicPr>
            <p:cNvPr id="347" name="Picture 346">
              <a:extLst>
                <a:ext uri="{FF2B5EF4-FFF2-40B4-BE49-F238E27FC236}">
                  <a16:creationId xmlns:a16="http://schemas.microsoft.com/office/drawing/2014/main" id="{557B9FAE-C65B-4482-97FB-FCAA3E383A0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48" name="Oval 347">
              <a:extLst>
                <a:ext uri="{FF2B5EF4-FFF2-40B4-BE49-F238E27FC236}">
                  <a16:creationId xmlns:a16="http://schemas.microsoft.com/office/drawing/2014/main" id="{FEC43D92-C9A5-419B-A648-1A1A684FA491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49" name="Picture 348">
              <a:extLst>
                <a:ext uri="{FF2B5EF4-FFF2-40B4-BE49-F238E27FC236}">
                  <a16:creationId xmlns:a16="http://schemas.microsoft.com/office/drawing/2014/main" id="{3590D155-1244-47E0-BF84-99BC6BBA0F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50" name="Group 349">
            <a:extLst>
              <a:ext uri="{FF2B5EF4-FFF2-40B4-BE49-F238E27FC236}">
                <a16:creationId xmlns:a16="http://schemas.microsoft.com/office/drawing/2014/main" id="{034E57F3-3C20-41BB-A32A-4D82117BD057}"/>
              </a:ext>
            </a:extLst>
          </p:cNvPr>
          <p:cNvGrpSpPr/>
          <p:nvPr/>
        </p:nvGrpSpPr>
        <p:grpSpPr>
          <a:xfrm rot="9456695">
            <a:off x="1474015" y="6432325"/>
            <a:ext cx="306786" cy="314614"/>
            <a:chOff x="-853074" y="5079563"/>
            <a:chExt cx="270000" cy="276889"/>
          </a:xfrm>
        </p:grpSpPr>
        <p:pic>
          <p:nvPicPr>
            <p:cNvPr id="351" name="Picture 350">
              <a:extLst>
                <a:ext uri="{FF2B5EF4-FFF2-40B4-BE49-F238E27FC236}">
                  <a16:creationId xmlns:a16="http://schemas.microsoft.com/office/drawing/2014/main" id="{20A46B9A-4B27-4523-87BD-81890C9BE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52" name="Oval 351">
              <a:extLst>
                <a:ext uri="{FF2B5EF4-FFF2-40B4-BE49-F238E27FC236}">
                  <a16:creationId xmlns:a16="http://schemas.microsoft.com/office/drawing/2014/main" id="{5C5398B4-8342-4409-A93C-854A50B0D8DD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53" name="Picture 352">
              <a:extLst>
                <a:ext uri="{FF2B5EF4-FFF2-40B4-BE49-F238E27FC236}">
                  <a16:creationId xmlns:a16="http://schemas.microsoft.com/office/drawing/2014/main" id="{F6A49EF9-02A6-4CD7-A8EE-FAA74E90CC4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" name="Group 2"/>
          <p:cNvGrpSpPr/>
          <p:nvPr/>
        </p:nvGrpSpPr>
        <p:grpSpPr>
          <a:xfrm rot="10335279">
            <a:off x="4633660" y="2772505"/>
            <a:ext cx="306786" cy="314614"/>
            <a:chOff x="-853074" y="5079563"/>
            <a:chExt cx="270000" cy="276889"/>
          </a:xfrm>
        </p:grpSpPr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72" name="Oval 271"/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73" name="Picture 27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pic>
        <p:nvPicPr>
          <p:cNvPr id="128" name="Picture 4" descr="The Avenue">
            <a:extLst>
              <a:ext uri="{FF2B5EF4-FFF2-40B4-BE49-F238E27FC236}">
                <a16:creationId xmlns:a16="http://schemas.microsoft.com/office/drawing/2014/main" id="{980016D9-144A-4D44-AA22-6F18F417E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504" y="8314133"/>
            <a:ext cx="543086" cy="43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4" name="Picture 6" descr="Outwood Primary School: PSHE at Outwood">
            <a:extLst>
              <a:ext uri="{FF2B5EF4-FFF2-40B4-BE49-F238E27FC236}">
                <a16:creationId xmlns:a16="http://schemas.microsoft.com/office/drawing/2014/main" id="{4905D3F1-71EA-4FCB-9327-690024A6E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63" y="8224467"/>
            <a:ext cx="966064" cy="371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9" name="Picture 1058">
            <a:extLst>
              <a:ext uri="{FF2B5EF4-FFF2-40B4-BE49-F238E27FC236}">
                <a16:creationId xmlns:a16="http://schemas.microsoft.com/office/drawing/2014/main" id="{8CFB4DEE-C86A-4274-91CF-D0E45D2120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7163" y="307229"/>
            <a:ext cx="555426" cy="962119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04D4214B-6A87-EFBC-BA73-426DFC062B0C}"/>
              </a:ext>
            </a:extLst>
          </p:cNvPr>
          <p:cNvGrpSpPr/>
          <p:nvPr/>
        </p:nvGrpSpPr>
        <p:grpSpPr>
          <a:xfrm rot="4541836">
            <a:off x="494583" y="7177570"/>
            <a:ext cx="306786" cy="314614"/>
            <a:chOff x="-853074" y="5079563"/>
            <a:chExt cx="270000" cy="276889"/>
          </a:xfrm>
        </p:grpSpPr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11900100-E9AA-3596-232C-255C27EECA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5C2EB3F5-101D-EC9C-493A-43E1EE292DAA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109B0F73-3675-E144-290D-4A0EFE5F888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8DDFBD4-BAA6-B8BF-2476-286BE7186B0F}"/>
              </a:ext>
            </a:extLst>
          </p:cNvPr>
          <p:cNvSpPr txBox="1"/>
          <p:nvPr/>
        </p:nvSpPr>
        <p:spPr>
          <a:xfrm>
            <a:off x="798168" y="7020887"/>
            <a:ext cx="10125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Marriage &amp; Cultural differences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8F1F38E-388B-3B1B-3EE8-BF1BBD348EEE}"/>
              </a:ext>
            </a:extLst>
          </p:cNvPr>
          <p:cNvGrpSpPr/>
          <p:nvPr/>
        </p:nvGrpSpPr>
        <p:grpSpPr>
          <a:xfrm rot="8166912">
            <a:off x="500170" y="6853155"/>
            <a:ext cx="306786" cy="314614"/>
            <a:chOff x="-853074" y="5079563"/>
            <a:chExt cx="270000" cy="276889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768E3AA0-1831-9A4A-A4AD-E03A2B045A4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35B097E2-29D6-B2C9-A044-E97B6E37CD0E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A22F7B62-C38F-8D13-A486-7C57B21EC3E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EC178F6-5CFF-C687-EB00-FFF4CD386CB4}"/>
              </a:ext>
            </a:extLst>
          </p:cNvPr>
          <p:cNvGrpSpPr/>
          <p:nvPr/>
        </p:nvGrpSpPr>
        <p:grpSpPr>
          <a:xfrm rot="11110675">
            <a:off x="2070968" y="6447407"/>
            <a:ext cx="306786" cy="314614"/>
            <a:chOff x="-853074" y="5079563"/>
            <a:chExt cx="270000" cy="276889"/>
          </a:xfrm>
        </p:grpSpPr>
        <p:pic>
          <p:nvPicPr>
            <p:cNvPr id="119" name="Picture 118">
              <a:extLst>
                <a:ext uri="{FF2B5EF4-FFF2-40B4-BE49-F238E27FC236}">
                  <a16:creationId xmlns:a16="http://schemas.microsoft.com/office/drawing/2014/main" id="{936CDB56-0402-DCA9-CB04-992C15A272E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32" name="Oval 131">
              <a:extLst>
                <a:ext uri="{FF2B5EF4-FFF2-40B4-BE49-F238E27FC236}">
                  <a16:creationId xmlns:a16="http://schemas.microsoft.com/office/drawing/2014/main" id="{0C811831-4877-FB88-09D5-9F53285292E7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7" name="Picture 136">
              <a:extLst>
                <a:ext uri="{FF2B5EF4-FFF2-40B4-BE49-F238E27FC236}">
                  <a16:creationId xmlns:a16="http://schemas.microsoft.com/office/drawing/2014/main" id="{3D6E8225-69D1-AF75-CFCB-4DC6A5B879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EF45474D-8321-917C-FCD1-3D99427556ED}"/>
              </a:ext>
            </a:extLst>
          </p:cNvPr>
          <p:cNvGrpSpPr/>
          <p:nvPr/>
        </p:nvGrpSpPr>
        <p:grpSpPr>
          <a:xfrm rot="8977488">
            <a:off x="5105637" y="6400206"/>
            <a:ext cx="306786" cy="314614"/>
            <a:chOff x="-853074" y="5079563"/>
            <a:chExt cx="270000" cy="276889"/>
          </a:xfrm>
        </p:grpSpPr>
        <p:pic>
          <p:nvPicPr>
            <p:cNvPr id="1056" name="Picture 1055">
              <a:extLst>
                <a:ext uri="{FF2B5EF4-FFF2-40B4-BE49-F238E27FC236}">
                  <a16:creationId xmlns:a16="http://schemas.microsoft.com/office/drawing/2014/main" id="{4FEBBFC6-7DC2-4397-636B-325AEEA93AE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058" name="Oval 1057">
              <a:extLst>
                <a:ext uri="{FF2B5EF4-FFF2-40B4-BE49-F238E27FC236}">
                  <a16:creationId xmlns:a16="http://schemas.microsoft.com/office/drawing/2014/main" id="{93081961-03E8-40A7-94B4-CE23E810D589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60" name="Picture 1059">
              <a:extLst>
                <a:ext uri="{FF2B5EF4-FFF2-40B4-BE49-F238E27FC236}">
                  <a16:creationId xmlns:a16="http://schemas.microsoft.com/office/drawing/2014/main" id="{DF60DDB2-0A64-6665-F461-A590E83AB4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061" name="Group 1060">
            <a:extLst>
              <a:ext uri="{FF2B5EF4-FFF2-40B4-BE49-F238E27FC236}">
                <a16:creationId xmlns:a16="http://schemas.microsoft.com/office/drawing/2014/main" id="{BC92C352-1CB8-C833-6737-AB14310FB471}"/>
              </a:ext>
            </a:extLst>
          </p:cNvPr>
          <p:cNvGrpSpPr/>
          <p:nvPr/>
        </p:nvGrpSpPr>
        <p:grpSpPr>
          <a:xfrm rot="20345914">
            <a:off x="5745702" y="6577483"/>
            <a:ext cx="306786" cy="314614"/>
            <a:chOff x="-853074" y="5079563"/>
            <a:chExt cx="270000" cy="276889"/>
          </a:xfrm>
        </p:grpSpPr>
        <p:pic>
          <p:nvPicPr>
            <p:cNvPr id="1062" name="Picture 1061">
              <a:extLst>
                <a:ext uri="{FF2B5EF4-FFF2-40B4-BE49-F238E27FC236}">
                  <a16:creationId xmlns:a16="http://schemas.microsoft.com/office/drawing/2014/main" id="{41917C11-AC2E-0E4A-C2FD-B4681DAAA40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063" name="Oval 1062">
              <a:extLst>
                <a:ext uri="{FF2B5EF4-FFF2-40B4-BE49-F238E27FC236}">
                  <a16:creationId xmlns:a16="http://schemas.microsoft.com/office/drawing/2014/main" id="{F8C7A0C0-25C6-7E19-85E1-57BD4E10E97B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64" name="Picture 1063">
              <a:extLst>
                <a:ext uri="{FF2B5EF4-FFF2-40B4-BE49-F238E27FC236}">
                  <a16:creationId xmlns:a16="http://schemas.microsoft.com/office/drawing/2014/main" id="{C55413B6-883E-8700-71DA-814FDF40E3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065" name="Group 1064">
            <a:extLst>
              <a:ext uri="{FF2B5EF4-FFF2-40B4-BE49-F238E27FC236}">
                <a16:creationId xmlns:a16="http://schemas.microsoft.com/office/drawing/2014/main" id="{114B566B-5485-7DBB-DA09-92E297EF8F3D}"/>
              </a:ext>
            </a:extLst>
          </p:cNvPr>
          <p:cNvGrpSpPr/>
          <p:nvPr/>
        </p:nvGrpSpPr>
        <p:grpSpPr>
          <a:xfrm rot="6629380">
            <a:off x="5759939" y="6223505"/>
            <a:ext cx="306786" cy="314614"/>
            <a:chOff x="-853074" y="5079563"/>
            <a:chExt cx="270000" cy="276889"/>
          </a:xfrm>
        </p:grpSpPr>
        <p:pic>
          <p:nvPicPr>
            <p:cNvPr id="1066" name="Picture 1065">
              <a:extLst>
                <a:ext uri="{FF2B5EF4-FFF2-40B4-BE49-F238E27FC236}">
                  <a16:creationId xmlns:a16="http://schemas.microsoft.com/office/drawing/2014/main" id="{358E9D66-D598-D0E7-7339-76980CC9BB3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067" name="Oval 1066">
              <a:extLst>
                <a:ext uri="{FF2B5EF4-FFF2-40B4-BE49-F238E27FC236}">
                  <a16:creationId xmlns:a16="http://schemas.microsoft.com/office/drawing/2014/main" id="{9ADF1AB0-DD35-A2BE-211C-5B504D55E4CE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68" name="Picture 1067">
              <a:extLst>
                <a:ext uri="{FF2B5EF4-FFF2-40B4-BE49-F238E27FC236}">
                  <a16:creationId xmlns:a16="http://schemas.microsoft.com/office/drawing/2014/main" id="{6993766D-4700-3031-A126-19928677BE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069" name="Group 1068">
            <a:extLst>
              <a:ext uri="{FF2B5EF4-FFF2-40B4-BE49-F238E27FC236}">
                <a16:creationId xmlns:a16="http://schemas.microsoft.com/office/drawing/2014/main" id="{0B1A2206-5E9A-2BCF-6A63-70592D719F36}"/>
              </a:ext>
            </a:extLst>
          </p:cNvPr>
          <p:cNvGrpSpPr/>
          <p:nvPr/>
        </p:nvGrpSpPr>
        <p:grpSpPr>
          <a:xfrm rot="11110675">
            <a:off x="3874912" y="6412202"/>
            <a:ext cx="306786" cy="314614"/>
            <a:chOff x="-853074" y="5079563"/>
            <a:chExt cx="270000" cy="276889"/>
          </a:xfrm>
        </p:grpSpPr>
        <p:pic>
          <p:nvPicPr>
            <p:cNvPr id="1070" name="Picture 1069">
              <a:extLst>
                <a:ext uri="{FF2B5EF4-FFF2-40B4-BE49-F238E27FC236}">
                  <a16:creationId xmlns:a16="http://schemas.microsoft.com/office/drawing/2014/main" id="{C70EB801-5237-A3B6-9DB7-E24910E26C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071" name="Oval 1070">
              <a:extLst>
                <a:ext uri="{FF2B5EF4-FFF2-40B4-BE49-F238E27FC236}">
                  <a16:creationId xmlns:a16="http://schemas.microsoft.com/office/drawing/2014/main" id="{3EA7027C-7A53-7ECC-850E-6ED071865450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72" name="Picture 1071">
              <a:extLst>
                <a:ext uri="{FF2B5EF4-FFF2-40B4-BE49-F238E27FC236}">
                  <a16:creationId xmlns:a16="http://schemas.microsoft.com/office/drawing/2014/main" id="{2BC5CB2E-EA70-380B-F887-F2DB0E7FE2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073" name="Group 1072">
            <a:extLst>
              <a:ext uri="{FF2B5EF4-FFF2-40B4-BE49-F238E27FC236}">
                <a16:creationId xmlns:a16="http://schemas.microsoft.com/office/drawing/2014/main" id="{FC1C873D-F708-8453-2C8C-F93804A709AE}"/>
              </a:ext>
            </a:extLst>
          </p:cNvPr>
          <p:cNvGrpSpPr/>
          <p:nvPr/>
        </p:nvGrpSpPr>
        <p:grpSpPr>
          <a:xfrm>
            <a:off x="4844084" y="6659886"/>
            <a:ext cx="306786" cy="314614"/>
            <a:chOff x="-853074" y="5079563"/>
            <a:chExt cx="270000" cy="276889"/>
          </a:xfrm>
        </p:grpSpPr>
        <p:pic>
          <p:nvPicPr>
            <p:cNvPr id="1074" name="Picture 1073">
              <a:extLst>
                <a:ext uri="{FF2B5EF4-FFF2-40B4-BE49-F238E27FC236}">
                  <a16:creationId xmlns:a16="http://schemas.microsoft.com/office/drawing/2014/main" id="{818072D9-DF5F-B0A5-34A0-0A82D4CCDAB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075" name="Oval 1074">
              <a:extLst>
                <a:ext uri="{FF2B5EF4-FFF2-40B4-BE49-F238E27FC236}">
                  <a16:creationId xmlns:a16="http://schemas.microsoft.com/office/drawing/2014/main" id="{C48783A7-1CC5-1BB4-5020-FEBD86DA1DED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76" name="Picture 1075">
              <a:extLst>
                <a:ext uri="{FF2B5EF4-FFF2-40B4-BE49-F238E27FC236}">
                  <a16:creationId xmlns:a16="http://schemas.microsoft.com/office/drawing/2014/main" id="{7B3402E7-B2EA-02B8-2C97-7CBE12BE91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077" name="Group 1076">
            <a:extLst>
              <a:ext uri="{FF2B5EF4-FFF2-40B4-BE49-F238E27FC236}">
                <a16:creationId xmlns:a16="http://schemas.microsoft.com/office/drawing/2014/main" id="{2C294641-A316-63BE-5142-9CD7CD1FE071}"/>
              </a:ext>
            </a:extLst>
          </p:cNvPr>
          <p:cNvGrpSpPr/>
          <p:nvPr/>
        </p:nvGrpSpPr>
        <p:grpSpPr>
          <a:xfrm rot="2254220">
            <a:off x="538465" y="7603045"/>
            <a:ext cx="306786" cy="314614"/>
            <a:chOff x="-853074" y="5079563"/>
            <a:chExt cx="270000" cy="276889"/>
          </a:xfrm>
        </p:grpSpPr>
        <p:pic>
          <p:nvPicPr>
            <p:cNvPr id="1078" name="Picture 1077">
              <a:extLst>
                <a:ext uri="{FF2B5EF4-FFF2-40B4-BE49-F238E27FC236}">
                  <a16:creationId xmlns:a16="http://schemas.microsoft.com/office/drawing/2014/main" id="{2B87C3CB-129C-5B57-9389-4A5FBED943F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079" name="Oval 1078">
              <a:extLst>
                <a:ext uri="{FF2B5EF4-FFF2-40B4-BE49-F238E27FC236}">
                  <a16:creationId xmlns:a16="http://schemas.microsoft.com/office/drawing/2014/main" id="{B83F1254-7100-355B-F6B3-2FB4D82D69C5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80" name="Picture 1079">
              <a:extLst>
                <a:ext uri="{FF2B5EF4-FFF2-40B4-BE49-F238E27FC236}">
                  <a16:creationId xmlns:a16="http://schemas.microsoft.com/office/drawing/2014/main" id="{205574C0-381D-E373-A9A6-68E9D8DEBD9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081" name="Group 1080">
            <a:extLst>
              <a:ext uri="{FF2B5EF4-FFF2-40B4-BE49-F238E27FC236}">
                <a16:creationId xmlns:a16="http://schemas.microsoft.com/office/drawing/2014/main" id="{EADC89A0-D2E5-2826-0031-A941442E05B8}"/>
              </a:ext>
            </a:extLst>
          </p:cNvPr>
          <p:cNvGrpSpPr/>
          <p:nvPr/>
        </p:nvGrpSpPr>
        <p:grpSpPr>
          <a:xfrm rot="18049547">
            <a:off x="6255002" y="8438242"/>
            <a:ext cx="306786" cy="314614"/>
            <a:chOff x="-853074" y="5079563"/>
            <a:chExt cx="270000" cy="276889"/>
          </a:xfrm>
        </p:grpSpPr>
        <p:pic>
          <p:nvPicPr>
            <p:cNvPr id="1082" name="Picture 1081">
              <a:extLst>
                <a:ext uri="{FF2B5EF4-FFF2-40B4-BE49-F238E27FC236}">
                  <a16:creationId xmlns:a16="http://schemas.microsoft.com/office/drawing/2014/main" id="{1099B754-2FD4-A282-F73E-3241038C932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083" name="Oval 1082">
              <a:extLst>
                <a:ext uri="{FF2B5EF4-FFF2-40B4-BE49-F238E27FC236}">
                  <a16:creationId xmlns:a16="http://schemas.microsoft.com/office/drawing/2014/main" id="{F07A5243-D556-8665-4D55-DBD4F79E5C60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84" name="Picture 1083">
              <a:extLst>
                <a:ext uri="{FF2B5EF4-FFF2-40B4-BE49-F238E27FC236}">
                  <a16:creationId xmlns:a16="http://schemas.microsoft.com/office/drawing/2014/main" id="{3AEB3366-2CCB-7793-1742-3513964B37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1085" name="TextBox 1084">
            <a:extLst>
              <a:ext uri="{FF2B5EF4-FFF2-40B4-BE49-F238E27FC236}">
                <a16:creationId xmlns:a16="http://schemas.microsoft.com/office/drawing/2014/main" id="{B3496D0F-FA15-A1DE-FE18-F5455902C2E0}"/>
              </a:ext>
            </a:extLst>
          </p:cNvPr>
          <p:cNvSpPr txBox="1"/>
          <p:nvPr/>
        </p:nvSpPr>
        <p:spPr>
          <a:xfrm>
            <a:off x="6248249" y="8810196"/>
            <a:ext cx="564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Forced marriage &amp; FGM</a:t>
            </a:r>
          </a:p>
        </p:txBody>
      </p:sp>
      <p:sp>
        <p:nvSpPr>
          <p:cNvPr id="1086" name="TextBox 1085">
            <a:extLst>
              <a:ext uri="{FF2B5EF4-FFF2-40B4-BE49-F238E27FC236}">
                <a16:creationId xmlns:a16="http://schemas.microsoft.com/office/drawing/2014/main" id="{92FC2F92-08CA-11C7-2121-DBD46532DC04}"/>
              </a:ext>
            </a:extLst>
          </p:cNvPr>
          <p:cNvSpPr txBox="1"/>
          <p:nvPr/>
        </p:nvSpPr>
        <p:spPr>
          <a:xfrm>
            <a:off x="56814" y="6732176"/>
            <a:ext cx="5712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Gill Sans MT" panose="020B0502020104020203" pitchFamily="34" charset="0"/>
              </a:rPr>
              <a:t>Emotional wellbeing</a:t>
            </a:r>
          </a:p>
        </p:txBody>
      </p:sp>
      <p:sp>
        <p:nvSpPr>
          <p:cNvPr id="183" name="TextBox 182">
            <a:extLst>
              <a:ext uri="{FF2B5EF4-FFF2-40B4-BE49-F238E27FC236}">
                <a16:creationId xmlns:a16="http://schemas.microsoft.com/office/drawing/2014/main" id="{1AC08CFA-4A96-D43E-6FA8-72511E4243D3}"/>
              </a:ext>
            </a:extLst>
          </p:cNvPr>
          <p:cNvSpPr txBox="1"/>
          <p:nvPr/>
        </p:nvSpPr>
        <p:spPr>
          <a:xfrm>
            <a:off x="1335049" y="1975305"/>
            <a:ext cx="7701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Banking</a:t>
            </a:r>
          </a:p>
        </p:txBody>
      </p:sp>
      <p:sp>
        <p:nvSpPr>
          <p:cNvPr id="192" name="TextBox 191">
            <a:extLst>
              <a:ext uri="{FF2B5EF4-FFF2-40B4-BE49-F238E27FC236}">
                <a16:creationId xmlns:a16="http://schemas.microsoft.com/office/drawing/2014/main" id="{BA6E95BA-7D81-1FBF-DC71-A427C1E95103}"/>
              </a:ext>
            </a:extLst>
          </p:cNvPr>
          <p:cNvSpPr txBox="1"/>
          <p:nvPr/>
        </p:nvSpPr>
        <p:spPr>
          <a:xfrm>
            <a:off x="6101651" y="6484254"/>
            <a:ext cx="7701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Media and body image, 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3AA5FF37-71C7-2928-4E04-B08406D0CFAB}"/>
              </a:ext>
            </a:extLst>
          </p:cNvPr>
          <p:cNvSpPr txBox="1"/>
          <p:nvPr/>
        </p:nvSpPr>
        <p:spPr>
          <a:xfrm>
            <a:off x="6243416" y="4748070"/>
            <a:ext cx="5275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ladder of drug use - physical, social, emotional and financial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sp>
        <p:nvSpPr>
          <p:cNvPr id="194" name="TextBox 193">
            <a:extLst>
              <a:ext uri="{FF2B5EF4-FFF2-40B4-BE49-F238E27FC236}">
                <a16:creationId xmlns:a16="http://schemas.microsoft.com/office/drawing/2014/main" id="{DD7D6827-AD3D-761D-79F4-57649B66E8F9}"/>
              </a:ext>
            </a:extLst>
          </p:cNvPr>
          <p:cNvSpPr txBox="1"/>
          <p:nvPr/>
        </p:nvSpPr>
        <p:spPr>
          <a:xfrm>
            <a:off x="5133761" y="5830591"/>
            <a:ext cx="7701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manage feelings about, and influences on body image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C2C92BD2-B242-737B-06E6-512AA73F81DC}"/>
              </a:ext>
            </a:extLst>
          </p:cNvPr>
          <p:cNvSpPr txBox="1"/>
          <p:nvPr/>
        </p:nvSpPr>
        <p:spPr>
          <a:xfrm>
            <a:off x="5564903" y="6829134"/>
            <a:ext cx="7701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poverty and drugs including mental health.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sp>
        <p:nvSpPr>
          <p:cNvPr id="196" name="TextBox 195">
            <a:extLst>
              <a:ext uri="{FF2B5EF4-FFF2-40B4-BE49-F238E27FC236}">
                <a16:creationId xmlns:a16="http://schemas.microsoft.com/office/drawing/2014/main" id="{5E5F415E-05A1-AEBA-B83B-5AFEA102B500}"/>
              </a:ext>
            </a:extLst>
          </p:cNvPr>
          <p:cNvSpPr txBox="1"/>
          <p:nvPr/>
        </p:nvSpPr>
        <p:spPr>
          <a:xfrm>
            <a:off x="4445204" y="6033268"/>
            <a:ext cx="7701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health and personal emotional wellbeing.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sp>
        <p:nvSpPr>
          <p:cNvPr id="198" name="TextBox 197">
            <a:extLst>
              <a:ext uri="{FF2B5EF4-FFF2-40B4-BE49-F238E27FC236}">
                <a16:creationId xmlns:a16="http://schemas.microsoft.com/office/drawing/2014/main" id="{234F88A2-7A7C-E7F5-36E3-FF53E33F19B1}"/>
              </a:ext>
            </a:extLst>
          </p:cNvPr>
          <p:cNvSpPr txBox="1"/>
          <p:nvPr/>
        </p:nvSpPr>
        <p:spPr>
          <a:xfrm>
            <a:off x="4624716" y="6966296"/>
            <a:ext cx="901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consequences of substance use and misuse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grpSp>
        <p:nvGrpSpPr>
          <p:cNvPr id="203" name="Group 202">
            <a:extLst>
              <a:ext uri="{FF2B5EF4-FFF2-40B4-BE49-F238E27FC236}">
                <a16:creationId xmlns:a16="http://schemas.microsoft.com/office/drawing/2014/main" id="{AC1127AC-CCEA-0742-030E-7232DEA107FC}"/>
              </a:ext>
            </a:extLst>
          </p:cNvPr>
          <p:cNvGrpSpPr/>
          <p:nvPr/>
        </p:nvGrpSpPr>
        <p:grpSpPr>
          <a:xfrm rot="10800000">
            <a:off x="1558304" y="3927349"/>
            <a:ext cx="306786" cy="314614"/>
            <a:chOff x="-853074" y="5079563"/>
            <a:chExt cx="270000" cy="276889"/>
          </a:xfrm>
        </p:grpSpPr>
        <p:pic>
          <p:nvPicPr>
            <p:cNvPr id="204" name="Picture 203">
              <a:extLst>
                <a:ext uri="{FF2B5EF4-FFF2-40B4-BE49-F238E27FC236}">
                  <a16:creationId xmlns:a16="http://schemas.microsoft.com/office/drawing/2014/main" id="{DF3ED2A6-5573-0746-F36C-5839DD16584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05" name="Oval 204">
              <a:extLst>
                <a:ext uri="{FF2B5EF4-FFF2-40B4-BE49-F238E27FC236}">
                  <a16:creationId xmlns:a16="http://schemas.microsoft.com/office/drawing/2014/main" id="{C9973AB8-7819-1E9E-9BAE-061C1BB23C31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06" name="Picture 205">
              <a:extLst>
                <a:ext uri="{FF2B5EF4-FFF2-40B4-BE49-F238E27FC236}">
                  <a16:creationId xmlns:a16="http://schemas.microsoft.com/office/drawing/2014/main" id="{25DA09DF-0116-6C78-4D92-9261D57CCEB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07" name="Group 206">
            <a:extLst>
              <a:ext uri="{FF2B5EF4-FFF2-40B4-BE49-F238E27FC236}">
                <a16:creationId xmlns:a16="http://schemas.microsoft.com/office/drawing/2014/main" id="{501F46C0-81F1-6145-1977-4989EE99228B}"/>
              </a:ext>
            </a:extLst>
          </p:cNvPr>
          <p:cNvGrpSpPr/>
          <p:nvPr/>
        </p:nvGrpSpPr>
        <p:grpSpPr>
          <a:xfrm rot="10800000">
            <a:off x="1004022" y="3956715"/>
            <a:ext cx="306786" cy="314614"/>
            <a:chOff x="-853074" y="5079563"/>
            <a:chExt cx="270000" cy="276889"/>
          </a:xfrm>
        </p:grpSpPr>
        <p:pic>
          <p:nvPicPr>
            <p:cNvPr id="208" name="Picture 207">
              <a:extLst>
                <a:ext uri="{FF2B5EF4-FFF2-40B4-BE49-F238E27FC236}">
                  <a16:creationId xmlns:a16="http://schemas.microsoft.com/office/drawing/2014/main" id="{60E6389E-3AB5-753F-5CB9-15CD7F588D5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09" name="Oval 208">
              <a:extLst>
                <a:ext uri="{FF2B5EF4-FFF2-40B4-BE49-F238E27FC236}">
                  <a16:creationId xmlns:a16="http://schemas.microsoft.com/office/drawing/2014/main" id="{8E0112FD-A04E-751E-A91B-C478E7CE9222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0" name="Picture 209">
              <a:extLst>
                <a:ext uri="{FF2B5EF4-FFF2-40B4-BE49-F238E27FC236}">
                  <a16:creationId xmlns:a16="http://schemas.microsoft.com/office/drawing/2014/main" id="{23D5153E-7598-914B-9147-A06A07EAE62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11" name="Group 210">
            <a:extLst>
              <a:ext uri="{FF2B5EF4-FFF2-40B4-BE49-F238E27FC236}">
                <a16:creationId xmlns:a16="http://schemas.microsoft.com/office/drawing/2014/main" id="{A4551B19-7344-1EC1-BAF8-937AD411E79A}"/>
              </a:ext>
            </a:extLst>
          </p:cNvPr>
          <p:cNvGrpSpPr/>
          <p:nvPr/>
        </p:nvGrpSpPr>
        <p:grpSpPr>
          <a:xfrm rot="9140455">
            <a:off x="277657" y="4555430"/>
            <a:ext cx="306786" cy="314614"/>
            <a:chOff x="-853074" y="5079563"/>
            <a:chExt cx="270000" cy="276889"/>
          </a:xfrm>
        </p:grpSpPr>
        <p:pic>
          <p:nvPicPr>
            <p:cNvPr id="212" name="Picture 211">
              <a:extLst>
                <a:ext uri="{FF2B5EF4-FFF2-40B4-BE49-F238E27FC236}">
                  <a16:creationId xmlns:a16="http://schemas.microsoft.com/office/drawing/2014/main" id="{F20980C8-48FC-531F-3871-908C42874A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13" name="Oval 212">
              <a:extLst>
                <a:ext uri="{FF2B5EF4-FFF2-40B4-BE49-F238E27FC236}">
                  <a16:creationId xmlns:a16="http://schemas.microsoft.com/office/drawing/2014/main" id="{995B90BB-DC14-B8C5-080C-FFF1A9E6DEFC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4" name="Picture 213">
              <a:extLst>
                <a:ext uri="{FF2B5EF4-FFF2-40B4-BE49-F238E27FC236}">
                  <a16:creationId xmlns:a16="http://schemas.microsoft.com/office/drawing/2014/main" id="{F837C7D5-F5E2-3FA9-0B21-45F1F2A658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15" name="Group 214">
            <a:extLst>
              <a:ext uri="{FF2B5EF4-FFF2-40B4-BE49-F238E27FC236}">
                <a16:creationId xmlns:a16="http://schemas.microsoft.com/office/drawing/2014/main" id="{32984971-273E-4623-2648-E2A755E13DA8}"/>
              </a:ext>
            </a:extLst>
          </p:cNvPr>
          <p:cNvGrpSpPr/>
          <p:nvPr/>
        </p:nvGrpSpPr>
        <p:grpSpPr>
          <a:xfrm rot="9796776">
            <a:off x="569057" y="4236748"/>
            <a:ext cx="306786" cy="314614"/>
            <a:chOff x="-853074" y="5079563"/>
            <a:chExt cx="270000" cy="276889"/>
          </a:xfrm>
        </p:grpSpPr>
        <p:pic>
          <p:nvPicPr>
            <p:cNvPr id="216" name="Picture 215">
              <a:extLst>
                <a:ext uri="{FF2B5EF4-FFF2-40B4-BE49-F238E27FC236}">
                  <a16:creationId xmlns:a16="http://schemas.microsoft.com/office/drawing/2014/main" id="{F6CADB1D-D523-C1E8-5E56-2862556E54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17" name="Oval 216">
              <a:extLst>
                <a:ext uri="{FF2B5EF4-FFF2-40B4-BE49-F238E27FC236}">
                  <a16:creationId xmlns:a16="http://schemas.microsoft.com/office/drawing/2014/main" id="{3D5A6486-9F5F-3EC7-90A9-A3A2259890FB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8" name="Picture 227">
              <a:extLst>
                <a:ext uri="{FF2B5EF4-FFF2-40B4-BE49-F238E27FC236}">
                  <a16:creationId xmlns:a16="http://schemas.microsoft.com/office/drawing/2014/main" id="{9A9C2C44-B84F-FC47-D9F3-26F539E3808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30" name="Group 229">
            <a:extLst>
              <a:ext uri="{FF2B5EF4-FFF2-40B4-BE49-F238E27FC236}">
                <a16:creationId xmlns:a16="http://schemas.microsoft.com/office/drawing/2014/main" id="{C3A348D4-F4BC-BEDF-C7EA-A1AD418162F6}"/>
              </a:ext>
            </a:extLst>
          </p:cNvPr>
          <p:cNvGrpSpPr/>
          <p:nvPr/>
        </p:nvGrpSpPr>
        <p:grpSpPr>
          <a:xfrm rot="15338345">
            <a:off x="711312" y="4789598"/>
            <a:ext cx="306786" cy="314614"/>
            <a:chOff x="-853074" y="5079563"/>
            <a:chExt cx="270000" cy="276889"/>
          </a:xfrm>
        </p:grpSpPr>
        <p:pic>
          <p:nvPicPr>
            <p:cNvPr id="231" name="Picture 230">
              <a:extLst>
                <a:ext uri="{FF2B5EF4-FFF2-40B4-BE49-F238E27FC236}">
                  <a16:creationId xmlns:a16="http://schemas.microsoft.com/office/drawing/2014/main" id="{F6D62E79-C83F-8ED5-BE7C-3BC41F8EF8D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39" name="Oval 238">
              <a:extLst>
                <a:ext uri="{FF2B5EF4-FFF2-40B4-BE49-F238E27FC236}">
                  <a16:creationId xmlns:a16="http://schemas.microsoft.com/office/drawing/2014/main" id="{FF90D7D9-4A1D-0665-1B1F-64C49B17D139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7" name="Picture 246">
              <a:extLst>
                <a:ext uri="{FF2B5EF4-FFF2-40B4-BE49-F238E27FC236}">
                  <a16:creationId xmlns:a16="http://schemas.microsoft.com/office/drawing/2014/main" id="{35268205-261C-A562-0506-3FA962E6E5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52" name="Group 251">
            <a:extLst>
              <a:ext uri="{FF2B5EF4-FFF2-40B4-BE49-F238E27FC236}">
                <a16:creationId xmlns:a16="http://schemas.microsoft.com/office/drawing/2014/main" id="{0954E6DA-BCE2-6CF4-8A83-1F9C5A5357ED}"/>
              </a:ext>
            </a:extLst>
          </p:cNvPr>
          <p:cNvGrpSpPr/>
          <p:nvPr/>
        </p:nvGrpSpPr>
        <p:grpSpPr>
          <a:xfrm rot="406983">
            <a:off x="1360316" y="5290113"/>
            <a:ext cx="306786" cy="314614"/>
            <a:chOff x="-853074" y="5079563"/>
            <a:chExt cx="270000" cy="276889"/>
          </a:xfrm>
        </p:grpSpPr>
        <p:pic>
          <p:nvPicPr>
            <p:cNvPr id="253" name="Picture 252">
              <a:extLst>
                <a:ext uri="{FF2B5EF4-FFF2-40B4-BE49-F238E27FC236}">
                  <a16:creationId xmlns:a16="http://schemas.microsoft.com/office/drawing/2014/main" id="{2DF301A2-9228-10FE-AF42-483A8A4B6B7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54" name="Oval 253">
              <a:extLst>
                <a:ext uri="{FF2B5EF4-FFF2-40B4-BE49-F238E27FC236}">
                  <a16:creationId xmlns:a16="http://schemas.microsoft.com/office/drawing/2014/main" id="{9180E445-7EDF-2A34-E3CD-B8414314D565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5" name="Picture 254">
              <a:extLst>
                <a:ext uri="{FF2B5EF4-FFF2-40B4-BE49-F238E27FC236}">
                  <a16:creationId xmlns:a16="http://schemas.microsoft.com/office/drawing/2014/main" id="{FB9B0B30-4897-7780-3D1B-CEB8926AC5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56" name="Group 255">
            <a:extLst>
              <a:ext uri="{FF2B5EF4-FFF2-40B4-BE49-F238E27FC236}">
                <a16:creationId xmlns:a16="http://schemas.microsoft.com/office/drawing/2014/main" id="{95D5E636-0BE2-B045-D1B7-2375CDA236A9}"/>
              </a:ext>
            </a:extLst>
          </p:cNvPr>
          <p:cNvGrpSpPr/>
          <p:nvPr/>
        </p:nvGrpSpPr>
        <p:grpSpPr>
          <a:xfrm rot="20104931">
            <a:off x="2601611" y="5468078"/>
            <a:ext cx="306786" cy="314614"/>
            <a:chOff x="-853074" y="5079563"/>
            <a:chExt cx="270000" cy="276889"/>
          </a:xfrm>
        </p:grpSpPr>
        <p:pic>
          <p:nvPicPr>
            <p:cNvPr id="257" name="Picture 256">
              <a:extLst>
                <a:ext uri="{FF2B5EF4-FFF2-40B4-BE49-F238E27FC236}">
                  <a16:creationId xmlns:a16="http://schemas.microsoft.com/office/drawing/2014/main" id="{72D35238-13E1-DE4B-30A6-7D76C739D21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58" name="Oval 257">
              <a:extLst>
                <a:ext uri="{FF2B5EF4-FFF2-40B4-BE49-F238E27FC236}">
                  <a16:creationId xmlns:a16="http://schemas.microsoft.com/office/drawing/2014/main" id="{F6D5A25E-23C9-D879-C463-C0A3F491C54B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9" name="Picture 258">
              <a:extLst>
                <a:ext uri="{FF2B5EF4-FFF2-40B4-BE49-F238E27FC236}">
                  <a16:creationId xmlns:a16="http://schemas.microsoft.com/office/drawing/2014/main" id="{88B1522C-236D-CA79-7896-E231BF79420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60" name="Group 259">
            <a:extLst>
              <a:ext uri="{FF2B5EF4-FFF2-40B4-BE49-F238E27FC236}">
                <a16:creationId xmlns:a16="http://schemas.microsoft.com/office/drawing/2014/main" id="{F46421E6-8A64-2F7F-B215-9D218000E454}"/>
              </a:ext>
            </a:extLst>
          </p:cNvPr>
          <p:cNvGrpSpPr/>
          <p:nvPr/>
        </p:nvGrpSpPr>
        <p:grpSpPr>
          <a:xfrm rot="10800000">
            <a:off x="2206281" y="5211564"/>
            <a:ext cx="306786" cy="314614"/>
            <a:chOff x="-853074" y="5079563"/>
            <a:chExt cx="270000" cy="276889"/>
          </a:xfrm>
        </p:grpSpPr>
        <p:pic>
          <p:nvPicPr>
            <p:cNvPr id="261" name="Picture 260">
              <a:extLst>
                <a:ext uri="{FF2B5EF4-FFF2-40B4-BE49-F238E27FC236}">
                  <a16:creationId xmlns:a16="http://schemas.microsoft.com/office/drawing/2014/main" id="{06611DF3-184A-708B-9775-D3295615002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62" name="Oval 261">
              <a:extLst>
                <a:ext uri="{FF2B5EF4-FFF2-40B4-BE49-F238E27FC236}">
                  <a16:creationId xmlns:a16="http://schemas.microsoft.com/office/drawing/2014/main" id="{67CFBD42-4AD1-D8CA-6B3D-1E627AF2DD32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63" name="Picture 262">
              <a:extLst>
                <a:ext uri="{FF2B5EF4-FFF2-40B4-BE49-F238E27FC236}">
                  <a16:creationId xmlns:a16="http://schemas.microsoft.com/office/drawing/2014/main" id="{D10A6177-376C-5193-DAFB-143F20850D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64" name="Group 263">
            <a:extLst>
              <a:ext uri="{FF2B5EF4-FFF2-40B4-BE49-F238E27FC236}">
                <a16:creationId xmlns:a16="http://schemas.microsoft.com/office/drawing/2014/main" id="{222EE353-3F49-AD51-46C1-5F92300E9CEA}"/>
              </a:ext>
            </a:extLst>
          </p:cNvPr>
          <p:cNvGrpSpPr/>
          <p:nvPr/>
        </p:nvGrpSpPr>
        <p:grpSpPr>
          <a:xfrm rot="10800000">
            <a:off x="2924665" y="5173708"/>
            <a:ext cx="306786" cy="314614"/>
            <a:chOff x="-853074" y="5079563"/>
            <a:chExt cx="270000" cy="276889"/>
          </a:xfrm>
        </p:grpSpPr>
        <p:pic>
          <p:nvPicPr>
            <p:cNvPr id="265" name="Picture 264">
              <a:extLst>
                <a:ext uri="{FF2B5EF4-FFF2-40B4-BE49-F238E27FC236}">
                  <a16:creationId xmlns:a16="http://schemas.microsoft.com/office/drawing/2014/main" id="{0544A0B4-ED27-CB16-3479-407B7F53BD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66" name="Oval 265">
              <a:extLst>
                <a:ext uri="{FF2B5EF4-FFF2-40B4-BE49-F238E27FC236}">
                  <a16:creationId xmlns:a16="http://schemas.microsoft.com/office/drawing/2014/main" id="{60A1DCD8-FE70-809A-CD2D-7491248F17A2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67" name="Picture 266">
              <a:extLst>
                <a:ext uri="{FF2B5EF4-FFF2-40B4-BE49-F238E27FC236}">
                  <a16:creationId xmlns:a16="http://schemas.microsoft.com/office/drawing/2014/main" id="{C4FF0C8C-F3E7-4C1F-055E-D75283E35F4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69" name="Group 268">
            <a:extLst>
              <a:ext uri="{FF2B5EF4-FFF2-40B4-BE49-F238E27FC236}">
                <a16:creationId xmlns:a16="http://schemas.microsoft.com/office/drawing/2014/main" id="{5B7B62EE-0C29-D27C-6287-C1E0C8D9E372}"/>
              </a:ext>
            </a:extLst>
          </p:cNvPr>
          <p:cNvGrpSpPr/>
          <p:nvPr/>
        </p:nvGrpSpPr>
        <p:grpSpPr>
          <a:xfrm rot="10800000">
            <a:off x="3564355" y="5186571"/>
            <a:ext cx="306786" cy="314614"/>
            <a:chOff x="-853074" y="5079563"/>
            <a:chExt cx="270000" cy="276889"/>
          </a:xfrm>
        </p:grpSpPr>
        <p:pic>
          <p:nvPicPr>
            <p:cNvPr id="270" name="Picture 269">
              <a:extLst>
                <a:ext uri="{FF2B5EF4-FFF2-40B4-BE49-F238E27FC236}">
                  <a16:creationId xmlns:a16="http://schemas.microsoft.com/office/drawing/2014/main" id="{30B21414-06B9-DE16-9DD3-BE60E5C9E9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71" name="Oval 270">
              <a:extLst>
                <a:ext uri="{FF2B5EF4-FFF2-40B4-BE49-F238E27FC236}">
                  <a16:creationId xmlns:a16="http://schemas.microsoft.com/office/drawing/2014/main" id="{AB9ABB64-4944-77F1-E466-C5F9953215D4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74" name="Picture 273">
              <a:extLst>
                <a:ext uri="{FF2B5EF4-FFF2-40B4-BE49-F238E27FC236}">
                  <a16:creationId xmlns:a16="http://schemas.microsoft.com/office/drawing/2014/main" id="{4ECCBD8C-00F4-5533-96BB-DDADE0BCDB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75" name="Group 274">
            <a:extLst>
              <a:ext uri="{FF2B5EF4-FFF2-40B4-BE49-F238E27FC236}">
                <a16:creationId xmlns:a16="http://schemas.microsoft.com/office/drawing/2014/main" id="{DC4CD18F-1C68-8686-8DDC-E7A31F812440}"/>
              </a:ext>
            </a:extLst>
          </p:cNvPr>
          <p:cNvGrpSpPr/>
          <p:nvPr/>
        </p:nvGrpSpPr>
        <p:grpSpPr>
          <a:xfrm rot="10800000">
            <a:off x="4055222" y="5268447"/>
            <a:ext cx="306786" cy="314614"/>
            <a:chOff x="-853074" y="5079563"/>
            <a:chExt cx="270000" cy="276889"/>
          </a:xfrm>
        </p:grpSpPr>
        <p:pic>
          <p:nvPicPr>
            <p:cNvPr id="276" name="Picture 275">
              <a:extLst>
                <a:ext uri="{FF2B5EF4-FFF2-40B4-BE49-F238E27FC236}">
                  <a16:creationId xmlns:a16="http://schemas.microsoft.com/office/drawing/2014/main" id="{72AF1C30-7BA6-64BA-9922-AFEF9EBF203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77" name="Oval 276">
              <a:extLst>
                <a:ext uri="{FF2B5EF4-FFF2-40B4-BE49-F238E27FC236}">
                  <a16:creationId xmlns:a16="http://schemas.microsoft.com/office/drawing/2014/main" id="{7A989830-DA98-69E6-56B5-E889A3E67EB2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78" name="Picture 277">
              <a:extLst>
                <a:ext uri="{FF2B5EF4-FFF2-40B4-BE49-F238E27FC236}">
                  <a16:creationId xmlns:a16="http://schemas.microsoft.com/office/drawing/2014/main" id="{456A5792-C282-21F8-C011-EA3A73C5077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79" name="Group 278">
            <a:extLst>
              <a:ext uri="{FF2B5EF4-FFF2-40B4-BE49-F238E27FC236}">
                <a16:creationId xmlns:a16="http://schemas.microsoft.com/office/drawing/2014/main" id="{5BF8772C-EE25-0A4D-25DE-6C8D6F763263}"/>
              </a:ext>
            </a:extLst>
          </p:cNvPr>
          <p:cNvGrpSpPr/>
          <p:nvPr/>
        </p:nvGrpSpPr>
        <p:grpSpPr>
          <a:xfrm rot="4318119">
            <a:off x="5470827" y="5457540"/>
            <a:ext cx="306786" cy="314614"/>
            <a:chOff x="-853074" y="5079563"/>
            <a:chExt cx="270000" cy="276889"/>
          </a:xfrm>
        </p:grpSpPr>
        <p:pic>
          <p:nvPicPr>
            <p:cNvPr id="280" name="Picture 279">
              <a:extLst>
                <a:ext uri="{FF2B5EF4-FFF2-40B4-BE49-F238E27FC236}">
                  <a16:creationId xmlns:a16="http://schemas.microsoft.com/office/drawing/2014/main" id="{EA0BB7C1-448D-0AA1-AD42-D2F28E4842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81" name="Oval 280">
              <a:extLst>
                <a:ext uri="{FF2B5EF4-FFF2-40B4-BE49-F238E27FC236}">
                  <a16:creationId xmlns:a16="http://schemas.microsoft.com/office/drawing/2014/main" id="{DF5303E6-4321-4C39-D255-A599DE42175C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82" name="Picture 281">
              <a:extLst>
                <a:ext uri="{FF2B5EF4-FFF2-40B4-BE49-F238E27FC236}">
                  <a16:creationId xmlns:a16="http://schemas.microsoft.com/office/drawing/2014/main" id="{0DAF1E3A-03BC-A395-3005-30F47B760C2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83" name="Group 282">
            <a:extLst>
              <a:ext uri="{FF2B5EF4-FFF2-40B4-BE49-F238E27FC236}">
                <a16:creationId xmlns:a16="http://schemas.microsoft.com/office/drawing/2014/main" id="{2A23D92D-6AF9-A1E3-04AB-07866B6E490B}"/>
              </a:ext>
            </a:extLst>
          </p:cNvPr>
          <p:cNvGrpSpPr/>
          <p:nvPr/>
        </p:nvGrpSpPr>
        <p:grpSpPr>
          <a:xfrm rot="10800000">
            <a:off x="5422168" y="5059729"/>
            <a:ext cx="306786" cy="314614"/>
            <a:chOff x="-853074" y="5079563"/>
            <a:chExt cx="270000" cy="276889"/>
          </a:xfrm>
        </p:grpSpPr>
        <p:pic>
          <p:nvPicPr>
            <p:cNvPr id="284" name="Picture 283">
              <a:extLst>
                <a:ext uri="{FF2B5EF4-FFF2-40B4-BE49-F238E27FC236}">
                  <a16:creationId xmlns:a16="http://schemas.microsoft.com/office/drawing/2014/main" id="{759073B6-E28D-F200-09DD-AB2A71394B3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85" name="Oval 284">
              <a:extLst>
                <a:ext uri="{FF2B5EF4-FFF2-40B4-BE49-F238E27FC236}">
                  <a16:creationId xmlns:a16="http://schemas.microsoft.com/office/drawing/2014/main" id="{BA196542-6962-61C6-BC00-13D269FC1F6F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88" name="Picture 287">
              <a:extLst>
                <a:ext uri="{FF2B5EF4-FFF2-40B4-BE49-F238E27FC236}">
                  <a16:creationId xmlns:a16="http://schemas.microsoft.com/office/drawing/2014/main" id="{C9790B7B-8D67-B42E-499B-FBF801C1F19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89" name="Group 288">
            <a:extLst>
              <a:ext uri="{FF2B5EF4-FFF2-40B4-BE49-F238E27FC236}">
                <a16:creationId xmlns:a16="http://schemas.microsoft.com/office/drawing/2014/main" id="{5D4F77F6-678E-25AD-8263-26B1F64B32F3}"/>
              </a:ext>
            </a:extLst>
          </p:cNvPr>
          <p:cNvGrpSpPr/>
          <p:nvPr/>
        </p:nvGrpSpPr>
        <p:grpSpPr>
          <a:xfrm rot="10800000">
            <a:off x="4452551" y="5071688"/>
            <a:ext cx="306786" cy="314614"/>
            <a:chOff x="-853074" y="5079563"/>
            <a:chExt cx="270000" cy="276889"/>
          </a:xfrm>
        </p:grpSpPr>
        <p:pic>
          <p:nvPicPr>
            <p:cNvPr id="290" name="Picture 289">
              <a:extLst>
                <a:ext uri="{FF2B5EF4-FFF2-40B4-BE49-F238E27FC236}">
                  <a16:creationId xmlns:a16="http://schemas.microsoft.com/office/drawing/2014/main" id="{A22A3942-06A9-093C-C360-CFDA12F0B2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54" name="Oval 353">
              <a:extLst>
                <a:ext uri="{FF2B5EF4-FFF2-40B4-BE49-F238E27FC236}">
                  <a16:creationId xmlns:a16="http://schemas.microsoft.com/office/drawing/2014/main" id="{4A4AFA0D-CCE3-CEBF-2A47-82153C6552A9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55" name="Picture 354">
              <a:extLst>
                <a:ext uri="{FF2B5EF4-FFF2-40B4-BE49-F238E27FC236}">
                  <a16:creationId xmlns:a16="http://schemas.microsoft.com/office/drawing/2014/main" id="{D998BA57-52D2-969F-487B-EE658D3FF40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56" name="Group 355">
            <a:extLst>
              <a:ext uri="{FF2B5EF4-FFF2-40B4-BE49-F238E27FC236}">
                <a16:creationId xmlns:a16="http://schemas.microsoft.com/office/drawing/2014/main" id="{108FF974-6AA2-1134-314C-BAB8051D353C}"/>
              </a:ext>
            </a:extLst>
          </p:cNvPr>
          <p:cNvGrpSpPr/>
          <p:nvPr/>
        </p:nvGrpSpPr>
        <p:grpSpPr>
          <a:xfrm rot="19570786">
            <a:off x="6188408" y="6210196"/>
            <a:ext cx="306786" cy="314614"/>
            <a:chOff x="-853074" y="5079563"/>
            <a:chExt cx="270000" cy="276889"/>
          </a:xfrm>
        </p:grpSpPr>
        <p:pic>
          <p:nvPicPr>
            <p:cNvPr id="357" name="Picture 356">
              <a:extLst>
                <a:ext uri="{FF2B5EF4-FFF2-40B4-BE49-F238E27FC236}">
                  <a16:creationId xmlns:a16="http://schemas.microsoft.com/office/drawing/2014/main" id="{7A33414B-97A9-87A3-F03B-EB84B206A65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58" name="Oval 357">
              <a:extLst>
                <a:ext uri="{FF2B5EF4-FFF2-40B4-BE49-F238E27FC236}">
                  <a16:creationId xmlns:a16="http://schemas.microsoft.com/office/drawing/2014/main" id="{AE6AA4B1-9DF9-0BBF-A83A-8BE31F20C449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59" name="Picture 358">
              <a:extLst>
                <a:ext uri="{FF2B5EF4-FFF2-40B4-BE49-F238E27FC236}">
                  <a16:creationId xmlns:a16="http://schemas.microsoft.com/office/drawing/2014/main" id="{89662188-1B39-564A-6F26-99F6F63B648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60" name="Group 359">
            <a:extLst>
              <a:ext uri="{FF2B5EF4-FFF2-40B4-BE49-F238E27FC236}">
                <a16:creationId xmlns:a16="http://schemas.microsoft.com/office/drawing/2014/main" id="{0CD0C4B4-4E11-8E3B-02E9-B7F0A447580A}"/>
              </a:ext>
            </a:extLst>
          </p:cNvPr>
          <p:cNvGrpSpPr/>
          <p:nvPr/>
        </p:nvGrpSpPr>
        <p:grpSpPr>
          <a:xfrm rot="10800000">
            <a:off x="6219781" y="5771146"/>
            <a:ext cx="306786" cy="314614"/>
            <a:chOff x="-853074" y="5079563"/>
            <a:chExt cx="270000" cy="276889"/>
          </a:xfrm>
        </p:grpSpPr>
        <p:pic>
          <p:nvPicPr>
            <p:cNvPr id="361" name="Picture 360">
              <a:extLst>
                <a:ext uri="{FF2B5EF4-FFF2-40B4-BE49-F238E27FC236}">
                  <a16:creationId xmlns:a16="http://schemas.microsoft.com/office/drawing/2014/main" id="{400D9914-CCFD-25F6-CF29-E9F21D8E409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62" name="Oval 361">
              <a:extLst>
                <a:ext uri="{FF2B5EF4-FFF2-40B4-BE49-F238E27FC236}">
                  <a16:creationId xmlns:a16="http://schemas.microsoft.com/office/drawing/2014/main" id="{6919E967-9A20-B0D0-2602-64B9C68F9032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63" name="Picture 362">
              <a:extLst>
                <a:ext uri="{FF2B5EF4-FFF2-40B4-BE49-F238E27FC236}">
                  <a16:creationId xmlns:a16="http://schemas.microsoft.com/office/drawing/2014/main" id="{3C59118C-DA2C-B0D8-4A35-63649D0092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365" name="TextBox 364">
            <a:extLst>
              <a:ext uri="{FF2B5EF4-FFF2-40B4-BE49-F238E27FC236}">
                <a16:creationId xmlns:a16="http://schemas.microsoft.com/office/drawing/2014/main" id="{0021AA5F-2313-1813-FC08-465F4F805AD3}"/>
              </a:ext>
            </a:extLst>
          </p:cNvPr>
          <p:cNvSpPr txBox="1"/>
          <p:nvPr/>
        </p:nvSpPr>
        <p:spPr>
          <a:xfrm>
            <a:off x="650901" y="6383414"/>
            <a:ext cx="9596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County Lines</a:t>
            </a:r>
          </a:p>
        </p:txBody>
      </p:sp>
      <p:grpSp>
        <p:nvGrpSpPr>
          <p:cNvPr id="366" name="Group 365">
            <a:extLst>
              <a:ext uri="{FF2B5EF4-FFF2-40B4-BE49-F238E27FC236}">
                <a16:creationId xmlns:a16="http://schemas.microsoft.com/office/drawing/2014/main" id="{C3023D17-973C-2335-25C7-91742F3F335C}"/>
              </a:ext>
            </a:extLst>
          </p:cNvPr>
          <p:cNvGrpSpPr/>
          <p:nvPr/>
        </p:nvGrpSpPr>
        <p:grpSpPr>
          <a:xfrm>
            <a:off x="1992632" y="1847526"/>
            <a:ext cx="306786" cy="314614"/>
            <a:chOff x="-853074" y="5079563"/>
            <a:chExt cx="270000" cy="276889"/>
          </a:xfrm>
        </p:grpSpPr>
        <p:pic>
          <p:nvPicPr>
            <p:cNvPr id="367" name="Picture 366">
              <a:extLst>
                <a:ext uri="{FF2B5EF4-FFF2-40B4-BE49-F238E27FC236}">
                  <a16:creationId xmlns:a16="http://schemas.microsoft.com/office/drawing/2014/main" id="{AE1F92E2-C2B4-3D63-13C1-D426B68A4D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68" name="Oval 367">
              <a:extLst>
                <a:ext uri="{FF2B5EF4-FFF2-40B4-BE49-F238E27FC236}">
                  <a16:creationId xmlns:a16="http://schemas.microsoft.com/office/drawing/2014/main" id="{22F61EDA-E327-C50B-5BCE-278BF99ACB91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69" name="Picture 368">
              <a:extLst>
                <a:ext uri="{FF2B5EF4-FFF2-40B4-BE49-F238E27FC236}">
                  <a16:creationId xmlns:a16="http://schemas.microsoft.com/office/drawing/2014/main" id="{937ECA8C-30B9-42BF-A9B8-00F5FD0D83B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70" name="Group 369">
            <a:extLst>
              <a:ext uri="{FF2B5EF4-FFF2-40B4-BE49-F238E27FC236}">
                <a16:creationId xmlns:a16="http://schemas.microsoft.com/office/drawing/2014/main" id="{8C5F0107-15F4-245A-C84B-03D2286A230B}"/>
              </a:ext>
            </a:extLst>
          </p:cNvPr>
          <p:cNvGrpSpPr/>
          <p:nvPr/>
        </p:nvGrpSpPr>
        <p:grpSpPr>
          <a:xfrm>
            <a:off x="1631206" y="1658816"/>
            <a:ext cx="306786" cy="314614"/>
            <a:chOff x="-853074" y="5079563"/>
            <a:chExt cx="270000" cy="276889"/>
          </a:xfrm>
        </p:grpSpPr>
        <p:pic>
          <p:nvPicPr>
            <p:cNvPr id="371" name="Picture 370">
              <a:extLst>
                <a:ext uri="{FF2B5EF4-FFF2-40B4-BE49-F238E27FC236}">
                  <a16:creationId xmlns:a16="http://schemas.microsoft.com/office/drawing/2014/main" id="{CA336CF6-22B7-ED9A-1FC1-64F9CC49924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72" name="Oval 371">
              <a:extLst>
                <a:ext uri="{FF2B5EF4-FFF2-40B4-BE49-F238E27FC236}">
                  <a16:creationId xmlns:a16="http://schemas.microsoft.com/office/drawing/2014/main" id="{A5D9C6AF-AA62-3DF1-1B71-CAD084C5B4FE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73" name="Picture 372">
              <a:extLst>
                <a:ext uri="{FF2B5EF4-FFF2-40B4-BE49-F238E27FC236}">
                  <a16:creationId xmlns:a16="http://schemas.microsoft.com/office/drawing/2014/main" id="{9D467358-7AD6-3C58-1AE8-E446AFAF722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74" name="Group 373">
            <a:extLst>
              <a:ext uri="{FF2B5EF4-FFF2-40B4-BE49-F238E27FC236}">
                <a16:creationId xmlns:a16="http://schemas.microsoft.com/office/drawing/2014/main" id="{4EB3D7EE-1FA8-150E-8EF6-19BE62FCF77B}"/>
              </a:ext>
            </a:extLst>
          </p:cNvPr>
          <p:cNvGrpSpPr/>
          <p:nvPr/>
        </p:nvGrpSpPr>
        <p:grpSpPr>
          <a:xfrm rot="10800000">
            <a:off x="1324420" y="1506646"/>
            <a:ext cx="306786" cy="314614"/>
            <a:chOff x="-853074" y="5079563"/>
            <a:chExt cx="270000" cy="276889"/>
          </a:xfrm>
        </p:grpSpPr>
        <p:pic>
          <p:nvPicPr>
            <p:cNvPr id="375" name="Picture 374">
              <a:extLst>
                <a:ext uri="{FF2B5EF4-FFF2-40B4-BE49-F238E27FC236}">
                  <a16:creationId xmlns:a16="http://schemas.microsoft.com/office/drawing/2014/main" id="{C2FDB8BB-8246-68B3-D104-9B1B23F0193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76" name="Oval 375">
              <a:extLst>
                <a:ext uri="{FF2B5EF4-FFF2-40B4-BE49-F238E27FC236}">
                  <a16:creationId xmlns:a16="http://schemas.microsoft.com/office/drawing/2014/main" id="{D98E2E95-8279-B1B1-CEC5-8555CFFB87D3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77" name="Picture 376">
              <a:extLst>
                <a:ext uri="{FF2B5EF4-FFF2-40B4-BE49-F238E27FC236}">
                  <a16:creationId xmlns:a16="http://schemas.microsoft.com/office/drawing/2014/main" id="{7FA0182A-0685-3A1E-AC1B-F6FE0821BB2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78" name="Group 377">
            <a:extLst>
              <a:ext uri="{FF2B5EF4-FFF2-40B4-BE49-F238E27FC236}">
                <a16:creationId xmlns:a16="http://schemas.microsoft.com/office/drawing/2014/main" id="{BC31E6B1-5022-C594-0C68-F890E63C1934}"/>
              </a:ext>
            </a:extLst>
          </p:cNvPr>
          <p:cNvGrpSpPr/>
          <p:nvPr/>
        </p:nvGrpSpPr>
        <p:grpSpPr>
          <a:xfrm rot="4184619">
            <a:off x="396277" y="2373880"/>
            <a:ext cx="306786" cy="314614"/>
            <a:chOff x="-853074" y="5079563"/>
            <a:chExt cx="270000" cy="276889"/>
          </a:xfrm>
        </p:grpSpPr>
        <p:pic>
          <p:nvPicPr>
            <p:cNvPr id="379" name="Picture 378">
              <a:extLst>
                <a:ext uri="{FF2B5EF4-FFF2-40B4-BE49-F238E27FC236}">
                  <a16:creationId xmlns:a16="http://schemas.microsoft.com/office/drawing/2014/main" id="{CC20B567-DA3F-C62A-68C2-19AF624359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80" name="Oval 379">
              <a:extLst>
                <a:ext uri="{FF2B5EF4-FFF2-40B4-BE49-F238E27FC236}">
                  <a16:creationId xmlns:a16="http://schemas.microsoft.com/office/drawing/2014/main" id="{96E7B1BB-D831-B8D5-D204-3049A8BA30A2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81" name="Picture 380">
              <a:extLst>
                <a:ext uri="{FF2B5EF4-FFF2-40B4-BE49-F238E27FC236}">
                  <a16:creationId xmlns:a16="http://schemas.microsoft.com/office/drawing/2014/main" id="{1D2F3BDD-19F1-8F0F-84E3-39EA5E9BAA5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82" name="Group 381">
            <a:extLst>
              <a:ext uri="{FF2B5EF4-FFF2-40B4-BE49-F238E27FC236}">
                <a16:creationId xmlns:a16="http://schemas.microsoft.com/office/drawing/2014/main" id="{CEFDFBDF-2147-5926-C376-BD1EE93BFA03}"/>
              </a:ext>
            </a:extLst>
          </p:cNvPr>
          <p:cNvGrpSpPr/>
          <p:nvPr/>
        </p:nvGrpSpPr>
        <p:grpSpPr>
          <a:xfrm rot="10800000">
            <a:off x="635213" y="1601703"/>
            <a:ext cx="306786" cy="314614"/>
            <a:chOff x="-853074" y="5079563"/>
            <a:chExt cx="270000" cy="276889"/>
          </a:xfrm>
        </p:grpSpPr>
        <p:pic>
          <p:nvPicPr>
            <p:cNvPr id="383" name="Picture 382">
              <a:extLst>
                <a:ext uri="{FF2B5EF4-FFF2-40B4-BE49-F238E27FC236}">
                  <a16:creationId xmlns:a16="http://schemas.microsoft.com/office/drawing/2014/main" id="{F3198D7F-ACF6-BA2A-5D28-2B88B880467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088" name="Oval 1087">
              <a:extLst>
                <a:ext uri="{FF2B5EF4-FFF2-40B4-BE49-F238E27FC236}">
                  <a16:creationId xmlns:a16="http://schemas.microsoft.com/office/drawing/2014/main" id="{F1799F7F-FEA6-D538-35EB-1A433D8A266C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89" name="Picture 1088">
              <a:extLst>
                <a:ext uri="{FF2B5EF4-FFF2-40B4-BE49-F238E27FC236}">
                  <a16:creationId xmlns:a16="http://schemas.microsoft.com/office/drawing/2014/main" id="{70AD779D-0102-95D9-1018-7303EB001EA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090" name="Group 1089">
            <a:extLst>
              <a:ext uri="{FF2B5EF4-FFF2-40B4-BE49-F238E27FC236}">
                <a16:creationId xmlns:a16="http://schemas.microsoft.com/office/drawing/2014/main" id="{E159F604-2F4B-4D50-E35C-38BDD4F7BBF6}"/>
              </a:ext>
            </a:extLst>
          </p:cNvPr>
          <p:cNvGrpSpPr/>
          <p:nvPr/>
        </p:nvGrpSpPr>
        <p:grpSpPr>
          <a:xfrm rot="14192507">
            <a:off x="924635" y="2547426"/>
            <a:ext cx="306786" cy="314614"/>
            <a:chOff x="-853074" y="5079563"/>
            <a:chExt cx="270000" cy="276889"/>
          </a:xfrm>
        </p:grpSpPr>
        <p:pic>
          <p:nvPicPr>
            <p:cNvPr id="1091" name="Picture 1090">
              <a:extLst>
                <a:ext uri="{FF2B5EF4-FFF2-40B4-BE49-F238E27FC236}">
                  <a16:creationId xmlns:a16="http://schemas.microsoft.com/office/drawing/2014/main" id="{98E21BF3-FEF8-FEC2-F06D-B863AEDDFE2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092" name="Oval 1091">
              <a:extLst>
                <a:ext uri="{FF2B5EF4-FFF2-40B4-BE49-F238E27FC236}">
                  <a16:creationId xmlns:a16="http://schemas.microsoft.com/office/drawing/2014/main" id="{948F369C-2F39-DE26-ED14-5443CFD97C49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93" name="Picture 1092">
              <a:extLst>
                <a:ext uri="{FF2B5EF4-FFF2-40B4-BE49-F238E27FC236}">
                  <a16:creationId xmlns:a16="http://schemas.microsoft.com/office/drawing/2014/main" id="{72C26654-9A70-AD65-DBC8-8342DC799F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094" name="Group 1093">
            <a:extLst>
              <a:ext uri="{FF2B5EF4-FFF2-40B4-BE49-F238E27FC236}">
                <a16:creationId xmlns:a16="http://schemas.microsoft.com/office/drawing/2014/main" id="{49CE8606-1D73-A3AA-BB61-C6955E8FB4FE}"/>
              </a:ext>
            </a:extLst>
          </p:cNvPr>
          <p:cNvGrpSpPr/>
          <p:nvPr/>
        </p:nvGrpSpPr>
        <p:grpSpPr>
          <a:xfrm rot="10800000">
            <a:off x="5631914" y="2665238"/>
            <a:ext cx="306786" cy="314614"/>
            <a:chOff x="-853074" y="5079563"/>
            <a:chExt cx="270000" cy="276889"/>
          </a:xfrm>
        </p:grpSpPr>
        <p:pic>
          <p:nvPicPr>
            <p:cNvPr id="1095" name="Picture 1094">
              <a:extLst>
                <a:ext uri="{FF2B5EF4-FFF2-40B4-BE49-F238E27FC236}">
                  <a16:creationId xmlns:a16="http://schemas.microsoft.com/office/drawing/2014/main" id="{12DC0C97-1A7D-DE1F-09D7-769F0A1CF3C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096" name="Oval 1095">
              <a:extLst>
                <a:ext uri="{FF2B5EF4-FFF2-40B4-BE49-F238E27FC236}">
                  <a16:creationId xmlns:a16="http://schemas.microsoft.com/office/drawing/2014/main" id="{A265227B-850A-6636-35C8-34D92DC8BAF9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97" name="Picture 1096">
              <a:extLst>
                <a:ext uri="{FF2B5EF4-FFF2-40B4-BE49-F238E27FC236}">
                  <a16:creationId xmlns:a16="http://schemas.microsoft.com/office/drawing/2014/main" id="{5B9967F4-24F4-00B9-C7DA-939447A365B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098" name="Group 1097">
            <a:extLst>
              <a:ext uri="{FF2B5EF4-FFF2-40B4-BE49-F238E27FC236}">
                <a16:creationId xmlns:a16="http://schemas.microsoft.com/office/drawing/2014/main" id="{9F6BB52D-D339-12C6-C9ED-130E3D37B29E}"/>
              </a:ext>
            </a:extLst>
          </p:cNvPr>
          <p:cNvGrpSpPr/>
          <p:nvPr/>
        </p:nvGrpSpPr>
        <p:grpSpPr>
          <a:xfrm rot="13264314">
            <a:off x="5924930" y="2896472"/>
            <a:ext cx="306786" cy="314614"/>
            <a:chOff x="-853074" y="5079563"/>
            <a:chExt cx="270000" cy="276889"/>
          </a:xfrm>
        </p:grpSpPr>
        <p:pic>
          <p:nvPicPr>
            <p:cNvPr id="1099" name="Picture 1098">
              <a:extLst>
                <a:ext uri="{FF2B5EF4-FFF2-40B4-BE49-F238E27FC236}">
                  <a16:creationId xmlns:a16="http://schemas.microsoft.com/office/drawing/2014/main" id="{54BCB102-17EC-50F1-CBBA-4FEA7F6C882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100" name="Oval 1099">
              <a:extLst>
                <a:ext uri="{FF2B5EF4-FFF2-40B4-BE49-F238E27FC236}">
                  <a16:creationId xmlns:a16="http://schemas.microsoft.com/office/drawing/2014/main" id="{4B0D0C5E-E63D-321D-E89D-9443363AB455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01" name="Picture 1100">
              <a:extLst>
                <a:ext uri="{FF2B5EF4-FFF2-40B4-BE49-F238E27FC236}">
                  <a16:creationId xmlns:a16="http://schemas.microsoft.com/office/drawing/2014/main" id="{3564C8D1-90C4-E016-96EE-FBFCC5B43D4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102" name="Group 1101">
            <a:extLst>
              <a:ext uri="{FF2B5EF4-FFF2-40B4-BE49-F238E27FC236}">
                <a16:creationId xmlns:a16="http://schemas.microsoft.com/office/drawing/2014/main" id="{311CDDA7-6210-9FDC-C23D-3FEEEB65FBCC}"/>
              </a:ext>
            </a:extLst>
          </p:cNvPr>
          <p:cNvGrpSpPr/>
          <p:nvPr/>
        </p:nvGrpSpPr>
        <p:grpSpPr>
          <a:xfrm rot="21366230">
            <a:off x="4797500" y="4180149"/>
            <a:ext cx="306786" cy="314614"/>
            <a:chOff x="-853074" y="5079563"/>
            <a:chExt cx="270000" cy="276889"/>
          </a:xfrm>
        </p:grpSpPr>
        <p:pic>
          <p:nvPicPr>
            <p:cNvPr id="1103" name="Picture 1102">
              <a:extLst>
                <a:ext uri="{FF2B5EF4-FFF2-40B4-BE49-F238E27FC236}">
                  <a16:creationId xmlns:a16="http://schemas.microsoft.com/office/drawing/2014/main" id="{103DC277-9EFD-A442-F61A-2D18A842FCC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104" name="Oval 1103">
              <a:extLst>
                <a:ext uri="{FF2B5EF4-FFF2-40B4-BE49-F238E27FC236}">
                  <a16:creationId xmlns:a16="http://schemas.microsoft.com/office/drawing/2014/main" id="{205A343F-DFD3-DD8A-9718-45BCBA4F7666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05" name="Picture 1104">
              <a:extLst>
                <a:ext uri="{FF2B5EF4-FFF2-40B4-BE49-F238E27FC236}">
                  <a16:creationId xmlns:a16="http://schemas.microsoft.com/office/drawing/2014/main" id="{3302E6AD-465F-3413-3105-947F7FD86FE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106" name="Group 1105">
            <a:extLst>
              <a:ext uri="{FF2B5EF4-FFF2-40B4-BE49-F238E27FC236}">
                <a16:creationId xmlns:a16="http://schemas.microsoft.com/office/drawing/2014/main" id="{5F5F0FF3-C639-C568-44ED-A33B3F221940}"/>
              </a:ext>
            </a:extLst>
          </p:cNvPr>
          <p:cNvGrpSpPr/>
          <p:nvPr/>
        </p:nvGrpSpPr>
        <p:grpSpPr>
          <a:xfrm rot="10800000">
            <a:off x="5097406" y="4010849"/>
            <a:ext cx="306786" cy="314614"/>
            <a:chOff x="-853074" y="5079563"/>
            <a:chExt cx="270000" cy="276889"/>
          </a:xfrm>
        </p:grpSpPr>
        <p:pic>
          <p:nvPicPr>
            <p:cNvPr id="1107" name="Picture 1106">
              <a:extLst>
                <a:ext uri="{FF2B5EF4-FFF2-40B4-BE49-F238E27FC236}">
                  <a16:creationId xmlns:a16="http://schemas.microsoft.com/office/drawing/2014/main" id="{F7EAEE1E-356C-7837-9CCA-3AC49C3920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108" name="Oval 1107">
              <a:extLst>
                <a:ext uri="{FF2B5EF4-FFF2-40B4-BE49-F238E27FC236}">
                  <a16:creationId xmlns:a16="http://schemas.microsoft.com/office/drawing/2014/main" id="{7AE9BA4E-7073-6155-6509-D2F2C431C9EB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09" name="Picture 1108">
              <a:extLst>
                <a:ext uri="{FF2B5EF4-FFF2-40B4-BE49-F238E27FC236}">
                  <a16:creationId xmlns:a16="http://schemas.microsoft.com/office/drawing/2014/main" id="{4116DFF2-A7C5-2002-3139-A6A3964FA36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110" name="Group 1109">
            <a:extLst>
              <a:ext uri="{FF2B5EF4-FFF2-40B4-BE49-F238E27FC236}">
                <a16:creationId xmlns:a16="http://schemas.microsoft.com/office/drawing/2014/main" id="{1C2ADAC8-C694-C6EC-3A0D-30503E74FFAE}"/>
              </a:ext>
            </a:extLst>
          </p:cNvPr>
          <p:cNvGrpSpPr/>
          <p:nvPr/>
        </p:nvGrpSpPr>
        <p:grpSpPr>
          <a:xfrm rot="10800000">
            <a:off x="4439575" y="4042196"/>
            <a:ext cx="306786" cy="314614"/>
            <a:chOff x="-853074" y="5079563"/>
            <a:chExt cx="270000" cy="276889"/>
          </a:xfrm>
        </p:grpSpPr>
        <p:pic>
          <p:nvPicPr>
            <p:cNvPr id="1111" name="Picture 1110">
              <a:extLst>
                <a:ext uri="{FF2B5EF4-FFF2-40B4-BE49-F238E27FC236}">
                  <a16:creationId xmlns:a16="http://schemas.microsoft.com/office/drawing/2014/main" id="{F1EE45EB-653F-369F-2956-3DDD6E56EC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112" name="Oval 1111">
              <a:extLst>
                <a:ext uri="{FF2B5EF4-FFF2-40B4-BE49-F238E27FC236}">
                  <a16:creationId xmlns:a16="http://schemas.microsoft.com/office/drawing/2014/main" id="{43AEE014-B5AA-096C-C5A9-5954D2813EED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13" name="Picture 1112">
              <a:extLst>
                <a:ext uri="{FF2B5EF4-FFF2-40B4-BE49-F238E27FC236}">
                  <a16:creationId xmlns:a16="http://schemas.microsoft.com/office/drawing/2014/main" id="{95F71DDA-D93F-B5C5-6FBE-BD596F7A09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114" name="Group 1113">
            <a:extLst>
              <a:ext uri="{FF2B5EF4-FFF2-40B4-BE49-F238E27FC236}">
                <a16:creationId xmlns:a16="http://schemas.microsoft.com/office/drawing/2014/main" id="{48AC43B6-9E25-20F9-5AC1-1A28006B4A16}"/>
              </a:ext>
            </a:extLst>
          </p:cNvPr>
          <p:cNvGrpSpPr/>
          <p:nvPr/>
        </p:nvGrpSpPr>
        <p:grpSpPr>
          <a:xfrm rot="20533721">
            <a:off x="2754196" y="4176366"/>
            <a:ext cx="306786" cy="314614"/>
            <a:chOff x="-853074" y="5079563"/>
            <a:chExt cx="270000" cy="276889"/>
          </a:xfrm>
        </p:grpSpPr>
        <p:pic>
          <p:nvPicPr>
            <p:cNvPr id="1115" name="Picture 1114">
              <a:extLst>
                <a:ext uri="{FF2B5EF4-FFF2-40B4-BE49-F238E27FC236}">
                  <a16:creationId xmlns:a16="http://schemas.microsoft.com/office/drawing/2014/main" id="{8554E17A-6702-5C08-C2A8-1C57D8CFDF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116" name="Oval 1115">
              <a:extLst>
                <a:ext uri="{FF2B5EF4-FFF2-40B4-BE49-F238E27FC236}">
                  <a16:creationId xmlns:a16="http://schemas.microsoft.com/office/drawing/2014/main" id="{041E2538-215A-B013-D2FF-B41863E5A2FC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17" name="Picture 1116">
              <a:extLst>
                <a:ext uri="{FF2B5EF4-FFF2-40B4-BE49-F238E27FC236}">
                  <a16:creationId xmlns:a16="http://schemas.microsoft.com/office/drawing/2014/main" id="{B03FFFFC-70D6-4956-97FA-35BC032FA28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1118" name="TextBox 1117">
            <a:extLst>
              <a:ext uri="{FF2B5EF4-FFF2-40B4-BE49-F238E27FC236}">
                <a16:creationId xmlns:a16="http://schemas.microsoft.com/office/drawing/2014/main" id="{06371C27-C01B-EDE6-AE92-0DFB7FC50BB7}"/>
              </a:ext>
            </a:extLst>
          </p:cNvPr>
          <p:cNvSpPr txBox="1"/>
          <p:nvPr/>
        </p:nvSpPr>
        <p:spPr>
          <a:xfrm>
            <a:off x="1552525" y="3202218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British Values</a:t>
            </a:r>
          </a:p>
        </p:txBody>
      </p:sp>
      <p:grpSp>
        <p:nvGrpSpPr>
          <p:cNvPr id="1127" name="Group 1126">
            <a:extLst>
              <a:ext uri="{FF2B5EF4-FFF2-40B4-BE49-F238E27FC236}">
                <a16:creationId xmlns:a16="http://schemas.microsoft.com/office/drawing/2014/main" id="{E7464AA5-8552-1500-0C3F-723CC542B610}"/>
              </a:ext>
            </a:extLst>
          </p:cNvPr>
          <p:cNvGrpSpPr/>
          <p:nvPr/>
        </p:nvGrpSpPr>
        <p:grpSpPr>
          <a:xfrm rot="10800000">
            <a:off x="4039894" y="2724850"/>
            <a:ext cx="306786" cy="314614"/>
            <a:chOff x="-853074" y="5079563"/>
            <a:chExt cx="270000" cy="276889"/>
          </a:xfrm>
        </p:grpSpPr>
        <p:pic>
          <p:nvPicPr>
            <p:cNvPr id="1128" name="Picture 1127">
              <a:extLst>
                <a:ext uri="{FF2B5EF4-FFF2-40B4-BE49-F238E27FC236}">
                  <a16:creationId xmlns:a16="http://schemas.microsoft.com/office/drawing/2014/main" id="{D6233BB0-08ED-393D-9645-1254A6BE0D3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129" name="Oval 1128">
              <a:extLst>
                <a:ext uri="{FF2B5EF4-FFF2-40B4-BE49-F238E27FC236}">
                  <a16:creationId xmlns:a16="http://schemas.microsoft.com/office/drawing/2014/main" id="{615C715A-AEAA-AB29-A2BF-E1880D1781E5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30" name="Picture 1129">
              <a:extLst>
                <a:ext uri="{FF2B5EF4-FFF2-40B4-BE49-F238E27FC236}">
                  <a16:creationId xmlns:a16="http://schemas.microsoft.com/office/drawing/2014/main" id="{BBC18C5B-214C-82C3-B41D-481E8F8FC1B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131" name="Group 1130">
            <a:extLst>
              <a:ext uri="{FF2B5EF4-FFF2-40B4-BE49-F238E27FC236}">
                <a16:creationId xmlns:a16="http://schemas.microsoft.com/office/drawing/2014/main" id="{4F97B48B-3DEE-A770-C871-2889255E74E6}"/>
              </a:ext>
            </a:extLst>
          </p:cNvPr>
          <p:cNvGrpSpPr/>
          <p:nvPr/>
        </p:nvGrpSpPr>
        <p:grpSpPr>
          <a:xfrm rot="10800000">
            <a:off x="3110876" y="1528769"/>
            <a:ext cx="306786" cy="314614"/>
            <a:chOff x="-853074" y="5079563"/>
            <a:chExt cx="270000" cy="276889"/>
          </a:xfrm>
        </p:grpSpPr>
        <p:pic>
          <p:nvPicPr>
            <p:cNvPr id="1132" name="Picture 1131">
              <a:extLst>
                <a:ext uri="{FF2B5EF4-FFF2-40B4-BE49-F238E27FC236}">
                  <a16:creationId xmlns:a16="http://schemas.microsoft.com/office/drawing/2014/main" id="{57764AC6-C03C-257B-D731-0503B4BBB7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133" name="Oval 1132">
              <a:extLst>
                <a:ext uri="{FF2B5EF4-FFF2-40B4-BE49-F238E27FC236}">
                  <a16:creationId xmlns:a16="http://schemas.microsoft.com/office/drawing/2014/main" id="{CFEA1C63-B351-9D2F-E231-DD260EAE13F8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34" name="Picture 1133">
              <a:extLst>
                <a:ext uri="{FF2B5EF4-FFF2-40B4-BE49-F238E27FC236}">
                  <a16:creationId xmlns:a16="http://schemas.microsoft.com/office/drawing/2014/main" id="{6C6F6A34-75C7-9378-1576-FFF168A69D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135" name="Group 1134">
            <a:extLst>
              <a:ext uri="{FF2B5EF4-FFF2-40B4-BE49-F238E27FC236}">
                <a16:creationId xmlns:a16="http://schemas.microsoft.com/office/drawing/2014/main" id="{178BDF40-337C-BBDF-23DC-51593B10C06B}"/>
              </a:ext>
            </a:extLst>
          </p:cNvPr>
          <p:cNvGrpSpPr/>
          <p:nvPr/>
        </p:nvGrpSpPr>
        <p:grpSpPr>
          <a:xfrm rot="10800000">
            <a:off x="2645615" y="1532180"/>
            <a:ext cx="306786" cy="314614"/>
            <a:chOff x="-853074" y="5079563"/>
            <a:chExt cx="270000" cy="276889"/>
          </a:xfrm>
        </p:grpSpPr>
        <p:pic>
          <p:nvPicPr>
            <p:cNvPr id="1136" name="Picture 1135">
              <a:extLst>
                <a:ext uri="{FF2B5EF4-FFF2-40B4-BE49-F238E27FC236}">
                  <a16:creationId xmlns:a16="http://schemas.microsoft.com/office/drawing/2014/main" id="{9FE2442F-29B1-B5E3-C3A5-AE149C9EDF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137" name="Oval 1136">
              <a:extLst>
                <a:ext uri="{FF2B5EF4-FFF2-40B4-BE49-F238E27FC236}">
                  <a16:creationId xmlns:a16="http://schemas.microsoft.com/office/drawing/2014/main" id="{D15B3BFD-6E03-5ED8-BD82-46C91449E242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38" name="Picture 1137">
              <a:extLst>
                <a:ext uri="{FF2B5EF4-FFF2-40B4-BE49-F238E27FC236}">
                  <a16:creationId xmlns:a16="http://schemas.microsoft.com/office/drawing/2014/main" id="{FAAE314E-AD84-24F9-F565-030C31D6B0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139" name="Group 1138">
            <a:extLst>
              <a:ext uri="{FF2B5EF4-FFF2-40B4-BE49-F238E27FC236}">
                <a16:creationId xmlns:a16="http://schemas.microsoft.com/office/drawing/2014/main" id="{D868C357-C562-4663-B3B5-D1EAD4D50F76}"/>
              </a:ext>
            </a:extLst>
          </p:cNvPr>
          <p:cNvGrpSpPr/>
          <p:nvPr/>
        </p:nvGrpSpPr>
        <p:grpSpPr>
          <a:xfrm rot="19205583">
            <a:off x="2395820" y="1738625"/>
            <a:ext cx="306786" cy="314614"/>
            <a:chOff x="-853074" y="5079563"/>
            <a:chExt cx="270000" cy="276889"/>
          </a:xfrm>
        </p:grpSpPr>
        <p:pic>
          <p:nvPicPr>
            <p:cNvPr id="1140" name="Picture 1139">
              <a:extLst>
                <a:ext uri="{FF2B5EF4-FFF2-40B4-BE49-F238E27FC236}">
                  <a16:creationId xmlns:a16="http://schemas.microsoft.com/office/drawing/2014/main" id="{DA5ECFF0-4120-B750-26D6-D46E1B27D08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141" name="Oval 1140">
              <a:extLst>
                <a:ext uri="{FF2B5EF4-FFF2-40B4-BE49-F238E27FC236}">
                  <a16:creationId xmlns:a16="http://schemas.microsoft.com/office/drawing/2014/main" id="{4F33B398-7DC2-CE28-C32D-B76CE2BFB1AE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42" name="Picture 1141">
              <a:extLst>
                <a:ext uri="{FF2B5EF4-FFF2-40B4-BE49-F238E27FC236}">
                  <a16:creationId xmlns:a16="http://schemas.microsoft.com/office/drawing/2014/main" id="{7FF84211-D7BB-9DDB-931F-FD97D5F79C4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143" name="Group 1142">
            <a:extLst>
              <a:ext uri="{FF2B5EF4-FFF2-40B4-BE49-F238E27FC236}">
                <a16:creationId xmlns:a16="http://schemas.microsoft.com/office/drawing/2014/main" id="{2996D796-4535-97A5-CC76-565E3BC12B8B}"/>
              </a:ext>
            </a:extLst>
          </p:cNvPr>
          <p:cNvGrpSpPr/>
          <p:nvPr/>
        </p:nvGrpSpPr>
        <p:grpSpPr>
          <a:xfrm rot="10800000">
            <a:off x="1897617" y="1508123"/>
            <a:ext cx="306786" cy="314614"/>
            <a:chOff x="-853074" y="5079563"/>
            <a:chExt cx="270000" cy="276889"/>
          </a:xfrm>
        </p:grpSpPr>
        <p:pic>
          <p:nvPicPr>
            <p:cNvPr id="1144" name="Picture 1143">
              <a:extLst>
                <a:ext uri="{FF2B5EF4-FFF2-40B4-BE49-F238E27FC236}">
                  <a16:creationId xmlns:a16="http://schemas.microsoft.com/office/drawing/2014/main" id="{9A88AF84-1B01-230F-E9D2-BE561D2DBC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145" name="Oval 1144">
              <a:extLst>
                <a:ext uri="{FF2B5EF4-FFF2-40B4-BE49-F238E27FC236}">
                  <a16:creationId xmlns:a16="http://schemas.microsoft.com/office/drawing/2014/main" id="{E5484BE4-90D0-7C72-E07F-5A812DDF2704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46" name="Picture 1145">
              <a:extLst>
                <a:ext uri="{FF2B5EF4-FFF2-40B4-BE49-F238E27FC236}">
                  <a16:creationId xmlns:a16="http://schemas.microsoft.com/office/drawing/2014/main" id="{167CCEFD-DB43-47FF-0C89-3BBA39BC4FC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pic>
        <p:nvPicPr>
          <p:cNvPr id="1148" name="Picture 2" descr="Teachers TV: Secondary PSHE - Drugs">
            <a:extLst>
              <a:ext uri="{FF2B5EF4-FFF2-40B4-BE49-F238E27FC236}">
                <a16:creationId xmlns:a16="http://schemas.microsoft.com/office/drawing/2014/main" id="{1904696F-5C77-83A7-9610-EFCD99966E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483" y="7179765"/>
            <a:ext cx="509246" cy="286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0" name="Picture 6" descr="Cre8tive Resources - Sex, the Law &amp; Consent – PSHE Unit">
            <a:extLst>
              <a:ext uri="{FF2B5EF4-FFF2-40B4-BE49-F238E27FC236}">
                <a16:creationId xmlns:a16="http://schemas.microsoft.com/office/drawing/2014/main" id="{359DE035-B8D1-5329-5038-4441FBA179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97" t="3463" r="9035" b="32529"/>
          <a:stretch/>
        </p:blipFill>
        <p:spPr bwMode="auto">
          <a:xfrm>
            <a:off x="233597" y="3342555"/>
            <a:ext cx="427099" cy="37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2" name="Picture 10" descr="Careers - Richmond School &amp; Sixth Form College">
            <a:extLst>
              <a:ext uri="{FF2B5EF4-FFF2-40B4-BE49-F238E27FC236}">
                <a16:creationId xmlns:a16="http://schemas.microsoft.com/office/drawing/2014/main" id="{21382CCE-AB4B-4728-47A8-0BD8D408E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744" y="2261688"/>
            <a:ext cx="628185" cy="628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3" name="Picture 12" descr="Mental Health - You Can Help Your Mental Health Poster">
            <a:extLst>
              <a:ext uri="{FF2B5EF4-FFF2-40B4-BE49-F238E27FC236}">
                <a16:creationId xmlns:a16="http://schemas.microsoft.com/office/drawing/2014/main" id="{4354A0EE-CC24-00CB-68E4-08B2B179CD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03" t="2056" r="18486" b="8754"/>
          <a:stretch/>
        </p:blipFill>
        <p:spPr bwMode="auto">
          <a:xfrm>
            <a:off x="6238969" y="6782027"/>
            <a:ext cx="459122" cy="62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4" name="Picture 14" descr="A third of people have not seen a police officer on beat in past year,  study reveals">
            <a:extLst>
              <a:ext uri="{FF2B5EF4-FFF2-40B4-BE49-F238E27FC236}">
                <a16:creationId xmlns:a16="http://schemas.microsoft.com/office/drawing/2014/main" id="{BBA730CB-05D9-A401-CFFF-40F33C2844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549" y="5914209"/>
            <a:ext cx="474165" cy="296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5" name="Picture 16" descr="Narcotic | Definition, Types, &amp; Effects | Britannica">
            <a:extLst>
              <a:ext uri="{FF2B5EF4-FFF2-40B4-BE49-F238E27FC236}">
                <a16:creationId xmlns:a16="http://schemas.microsoft.com/office/drawing/2014/main" id="{040E4AD3-6A39-3143-1BA8-52C79A616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967" y="1927033"/>
            <a:ext cx="550411" cy="367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6" name="Picture 18" descr="The Prom: Vocal Selections from Broadway's New Musical Comedy: Beguelin,  Chad, Sklar, Matthew: 9781540046079: Amazon.com: Books">
            <a:extLst>
              <a:ext uri="{FF2B5EF4-FFF2-40B4-BE49-F238E27FC236}">
                <a16:creationId xmlns:a16="http://schemas.microsoft.com/office/drawing/2014/main" id="{02FB59D4-BFCA-CEB1-75E2-A7BC4EEEF3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96" b="42505"/>
          <a:stretch/>
        </p:blipFill>
        <p:spPr bwMode="auto">
          <a:xfrm rot="1452440">
            <a:off x="4121162" y="1718928"/>
            <a:ext cx="840298" cy="3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udley Academies Trust - Values, Vision &amp;amp; Mission">
            <a:extLst>
              <a:ext uri="{FF2B5EF4-FFF2-40B4-BE49-F238E27FC236}">
                <a16:creationId xmlns:a16="http://schemas.microsoft.com/office/drawing/2014/main" id="{76FA0207-B24C-9F35-E35A-3DE85CD870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242" y="260047"/>
            <a:ext cx="2094775" cy="922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3" name="TextBox 1052">
            <a:extLst>
              <a:ext uri="{FF2B5EF4-FFF2-40B4-BE49-F238E27FC236}">
                <a16:creationId xmlns:a16="http://schemas.microsoft.com/office/drawing/2014/main" id="{A672175F-7176-5511-3B20-5561BA9605F4}"/>
              </a:ext>
            </a:extLst>
          </p:cNvPr>
          <p:cNvSpPr txBox="1"/>
          <p:nvPr/>
        </p:nvSpPr>
        <p:spPr>
          <a:xfrm>
            <a:off x="5166031" y="2232034"/>
            <a:ext cx="1392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Gill Sans MT" panose="020B0502020104020203" pitchFamily="34" charset="0"/>
              </a:rPr>
              <a:t>Impact of drugs on us in the work place and loss of income, promotion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grpSp>
        <p:nvGrpSpPr>
          <p:cNvPr id="1158" name="Group 1157">
            <a:extLst>
              <a:ext uri="{FF2B5EF4-FFF2-40B4-BE49-F238E27FC236}">
                <a16:creationId xmlns:a16="http://schemas.microsoft.com/office/drawing/2014/main" id="{86939A06-0577-DB69-8621-49AFEDE2D093}"/>
              </a:ext>
            </a:extLst>
          </p:cNvPr>
          <p:cNvGrpSpPr/>
          <p:nvPr/>
        </p:nvGrpSpPr>
        <p:grpSpPr>
          <a:xfrm rot="18758020">
            <a:off x="1136744" y="2802599"/>
            <a:ext cx="352800" cy="352800"/>
            <a:chOff x="-1077733" y="6847691"/>
            <a:chExt cx="352800" cy="352800"/>
          </a:xfrm>
        </p:grpSpPr>
        <p:sp>
          <p:nvSpPr>
            <p:cNvPr id="1159" name="Oval 1158">
              <a:extLst>
                <a:ext uri="{FF2B5EF4-FFF2-40B4-BE49-F238E27FC236}">
                  <a16:creationId xmlns:a16="http://schemas.microsoft.com/office/drawing/2014/main" id="{69A71B50-734E-9A5D-CD33-8C2748D6F3EE}"/>
                </a:ext>
              </a:extLst>
            </p:cNvPr>
            <p:cNvSpPr/>
            <p:nvPr/>
          </p:nvSpPr>
          <p:spPr>
            <a:xfrm>
              <a:off x="-1063754" y="6861670"/>
              <a:ext cx="324841" cy="3248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60" name="Picture 1159">
              <a:extLst>
                <a:ext uri="{FF2B5EF4-FFF2-40B4-BE49-F238E27FC236}">
                  <a16:creationId xmlns:a16="http://schemas.microsoft.com/office/drawing/2014/main" id="{713D6761-6C25-0A56-7388-FD0B6E92980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7733" y="6847691"/>
              <a:ext cx="352800" cy="352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834938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942a049-9704-4ac8-9b0c-9783c245b68b">
      <Terms xmlns="http://schemas.microsoft.com/office/infopath/2007/PartnerControls"/>
    </lcf76f155ced4ddcb4097134ff3c332f>
    <TaxCatchAll xmlns="e0100126-e7c0-498d-b395-15eea520f61a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BF0A14B25756348B6771B8AA29AA6B1" ma:contentTypeVersion="18" ma:contentTypeDescription="Create a new document." ma:contentTypeScope="" ma:versionID="fa91535f5e975df664d8807061962c76">
  <xsd:schema xmlns:xsd="http://www.w3.org/2001/XMLSchema" xmlns:xs="http://www.w3.org/2001/XMLSchema" xmlns:p="http://schemas.microsoft.com/office/2006/metadata/properties" xmlns:ns2="e0100126-e7c0-498d-b395-15eea520f61a" xmlns:ns3="0942a049-9704-4ac8-9b0c-9783c245b68b" targetNamespace="http://schemas.microsoft.com/office/2006/metadata/properties" ma:root="true" ma:fieldsID="3cc88e73e64db735062bc664b5fa6b07" ns2:_="" ns3:_="">
    <xsd:import namespace="e0100126-e7c0-498d-b395-15eea520f61a"/>
    <xsd:import namespace="0942a049-9704-4ac8-9b0c-9783c245b68b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0100126-e7c0-498d-b395-15eea520f61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d1a22c5-b251-4395-a033-32a15f4d1918}" ma:internalName="TaxCatchAll" ma:showField="CatchAllData" ma:web="e0100126-e7c0-498d-b395-15eea520f61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42a049-9704-4ac8-9b0c-9783c245b68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b70eed2-ebb8-4337-845f-8d1bb7354d8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4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24BE607-AA85-45BD-97B3-2D79C20EFA5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456B72D-AB69-4175-8B12-044A15441A85}">
  <ds:schemaRefs>
    <ds:schemaRef ds:uri="http://schemas.openxmlformats.org/package/2006/metadata/core-properties"/>
    <ds:schemaRef ds:uri="http://purl.org/dc/terms/"/>
    <ds:schemaRef ds:uri="http://www.w3.org/XML/1998/namespace"/>
    <ds:schemaRef ds:uri="http://purl.org/dc/elements/1.1/"/>
    <ds:schemaRef ds:uri="http://purl.org/dc/dcmitype/"/>
    <ds:schemaRef ds:uri="0942a049-9704-4ac8-9b0c-9783c245b68b"/>
    <ds:schemaRef ds:uri="http://schemas.microsoft.com/office/2006/documentManagement/types"/>
    <ds:schemaRef ds:uri="http://schemas.microsoft.com/office/infopath/2007/PartnerControls"/>
    <ds:schemaRef ds:uri="e0100126-e7c0-498d-b395-15eea520f61a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5121BFF-0919-469E-8E39-8062319908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0100126-e7c0-498d-b395-15eea520f61a"/>
    <ds:schemaRef ds:uri="0942a049-9704-4ac8-9b0c-9783c245b6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850</TotalTime>
  <Words>501</Words>
  <Application>Microsoft Office PowerPoint</Application>
  <PresentationFormat>A4 Paper (210x297 mm)</PresentationFormat>
  <Paragraphs>108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Gill Sans MT</vt:lpstr>
      <vt:lpstr>Office Theme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MAHEY</dc:creator>
  <cp:lastModifiedBy>Mr H Mahey</cp:lastModifiedBy>
  <cp:revision>41</cp:revision>
  <cp:lastPrinted>2023-06-13T13:54:01Z</cp:lastPrinted>
  <dcterms:created xsi:type="dcterms:W3CDTF">2020-02-10T07:40:01Z</dcterms:created>
  <dcterms:modified xsi:type="dcterms:W3CDTF">2024-04-26T21:27:11Z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0x010100BBF0A14B25756348B6771B8AA29AA6B1</vt:lpwstr>
  </property>
  <property fmtid="{D5CDD505-2E9C-101B-9397-08002B2CF9AE}" pid="3" name="MediaServiceImageTags">
    <vt:lpwstr/>
  </property>
</Properties>
</file>